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</p:sldMasterIdLst>
  <p:notesMasterIdLst>
    <p:notesMasterId r:id="rId25"/>
  </p:notesMasterIdLst>
  <p:sldIdLst>
    <p:sldId id="256" r:id="rId2"/>
    <p:sldId id="257" r:id="rId3"/>
    <p:sldId id="279" r:id="rId4"/>
    <p:sldId id="265" r:id="rId5"/>
    <p:sldId id="278" r:id="rId6"/>
    <p:sldId id="258" r:id="rId7"/>
    <p:sldId id="270" r:id="rId8"/>
    <p:sldId id="272" r:id="rId9"/>
    <p:sldId id="274" r:id="rId10"/>
    <p:sldId id="275" r:id="rId11"/>
    <p:sldId id="271" r:id="rId12"/>
    <p:sldId id="267" r:id="rId13"/>
    <p:sldId id="259" r:id="rId14"/>
    <p:sldId id="260" r:id="rId15"/>
    <p:sldId id="261" r:id="rId16"/>
    <p:sldId id="262" r:id="rId17"/>
    <p:sldId id="263" r:id="rId18"/>
    <p:sldId id="264" r:id="rId19"/>
    <p:sldId id="266" r:id="rId20"/>
    <p:sldId id="276" r:id="rId21"/>
    <p:sldId id="268" r:id="rId22"/>
    <p:sldId id="269" r:id="rId23"/>
    <p:sldId id="27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D083AE6-46FA-4A59-8FB0-9F97EB10719F}" styleName="Light Style 3 –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7"/>
    <p:restoredTop sz="94662"/>
  </p:normalViewPr>
  <p:slideViewPr>
    <p:cSldViewPr snapToGrid="0">
      <p:cViewPr varScale="1">
        <p:scale>
          <a:sx n="104" d="100"/>
          <a:sy n="104" d="100"/>
        </p:scale>
        <p:origin x="6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0305E9-5DC6-4C9C-A7DC-9CA1F8C5C3E1}" type="doc">
      <dgm:prSet loTypeId="urn:microsoft.com/office/officeart/2005/8/layout/default" loCatId="list" qsTypeId="urn:microsoft.com/office/officeart/2005/8/quickstyle/simple1#41" qsCatId="simple" csTypeId="urn:microsoft.com/office/officeart/2005/8/colors/accent1_2#37" csCatId="accent1" phldr="1"/>
      <dgm:spPr/>
      <dgm:t>
        <a:bodyPr/>
        <a:lstStyle/>
        <a:p>
          <a:endParaRPr lang="en-US"/>
        </a:p>
      </dgm:t>
    </dgm:pt>
    <dgm:pt modelId="{93D03DE1-85C7-491F-B35E-F9390A3B1268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You can share:</a:t>
          </a:r>
          <a:endParaRPr lang="en-US" dirty="0">
            <a:solidFill>
              <a:schemeClr val="tx1"/>
            </a:solidFill>
          </a:endParaRPr>
        </a:p>
      </dgm:t>
    </dgm:pt>
    <dgm:pt modelId="{78341EB7-01DF-475E-B287-5595F0C157D7}" type="parTrans" cxnId="{C2827310-D6E9-427B-A68B-68FBE48EC46E}">
      <dgm:prSet/>
      <dgm:spPr/>
      <dgm:t>
        <a:bodyPr/>
        <a:lstStyle/>
        <a:p>
          <a:endParaRPr lang="en-US"/>
        </a:p>
      </dgm:t>
    </dgm:pt>
    <dgm:pt modelId="{126966FF-671C-4E96-9006-B715D6B83765}" type="sibTrans" cxnId="{C2827310-D6E9-427B-A68B-68FBE48EC46E}">
      <dgm:prSet/>
      <dgm:spPr/>
      <dgm:t>
        <a:bodyPr/>
        <a:lstStyle/>
        <a:p>
          <a:endParaRPr lang="en-US"/>
        </a:p>
      </dgm:t>
    </dgm:pt>
    <dgm:pt modelId="{B86B62AD-A175-47AA-AC4F-0330C96D2E75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Code</a:t>
          </a:r>
          <a:endParaRPr lang="en-US" dirty="0">
            <a:solidFill>
              <a:schemeClr val="tx1"/>
            </a:solidFill>
          </a:endParaRPr>
        </a:p>
      </dgm:t>
    </dgm:pt>
    <dgm:pt modelId="{0F2AC6BD-6D34-41A0-8CAB-D7B77DFCA29B}" type="parTrans" cxnId="{F6469449-3BFA-4E3B-A08B-5A9D728E4FB8}">
      <dgm:prSet/>
      <dgm:spPr/>
      <dgm:t>
        <a:bodyPr/>
        <a:lstStyle/>
        <a:p>
          <a:endParaRPr lang="en-US"/>
        </a:p>
      </dgm:t>
    </dgm:pt>
    <dgm:pt modelId="{EB6B526E-FE64-4B97-83BE-D39684A97372}" type="sibTrans" cxnId="{F6469449-3BFA-4E3B-A08B-5A9D728E4FB8}">
      <dgm:prSet/>
      <dgm:spPr/>
      <dgm:t>
        <a:bodyPr/>
        <a:lstStyle/>
        <a:p>
          <a:endParaRPr lang="en-US"/>
        </a:p>
      </dgm:t>
    </dgm:pt>
    <dgm:pt modelId="{D825F5C7-5A16-460B-BE4C-47C0499E6DF6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Scripts</a:t>
          </a:r>
          <a:endParaRPr lang="en-US" dirty="0">
            <a:solidFill>
              <a:schemeClr val="tx1"/>
            </a:solidFill>
          </a:endParaRPr>
        </a:p>
      </dgm:t>
    </dgm:pt>
    <dgm:pt modelId="{41C7999E-00A5-4F71-9FDB-C7CBFA007F4E}" type="parTrans" cxnId="{48044EBF-CF8C-4A2A-A3E6-EB227B814C33}">
      <dgm:prSet/>
      <dgm:spPr/>
      <dgm:t>
        <a:bodyPr/>
        <a:lstStyle/>
        <a:p>
          <a:endParaRPr lang="en-US"/>
        </a:p>
      </dgm:t>
    </dgm:pt>
    <dgm:pt modelId="{E963FC9B-B48F-419A-91E7-350BF504264E}" type="sibTrans" cxnId="{48044EBF-CF8C-4A2A-A3E6-EB227B814C33}">
      <dgm:prSet/>
      <dgm:spPr/>
      <dgm:t>
        <a:bodyPr/>
        <a:lstStyle/>
        <a:p>
          <a:endParaRPr lang="en-US"/>
        </a:p>
      </dgm:t>
    </dgm:pt>
    <dgm:pt modelId="{66FC4685-CCAE-4A61-94FB-FDA541C4FDD1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Computational notebooks</a:t>
          </a:r>
          <a:endParaRPr lang="en-US" dirty="0">
            <a:solidFill>
              <a:schemeClr val="tx1"/>
            </a:solidFill>
          </a:endParaRPr>
        </a:p>
      </dgm:t>
    </dgm:pt>
    <dgm:pt modelId="{C4D6C373-AB2A-4AE4-A78E-EE381A69E99B}" type="parTrans" cxnId="{30296E33-4DB8-45D4-8408-7A05BD9C897E}">
      <dgm:prSet/>
      <dgm:spPr/>
      <dgm:t>
        <a:bodyPr/>
        <a:lstStyle/>
        <a:p>
          <a:endParaRPr lang="en-US"/>
        </a:p>
      </dgm:t>
    </dgm:pt>
    <dgm:pt modelId="{53EC7E23-37ED-4016-A561-FD875486D73B}" type="sibTrans" cxnId="{30296E33-4DB8-45D4-8408-7A05BD9C897E}">
      <dgm:prSet/>
      <dgm:spPr/>
      <dgm:t>
        <a:bodyPr/>
        <a:lstStyle/>
        <a:p>
          <a:endParaRPr lang="en-US"/>
        </a:p>
      </dgm:t>
    </dgm:pt>
    <dgm:pt modelId="{657E761C-F9C9-4194-B2EE-59B387D4739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Datasets</a:t>
          </a:r>
          <a:endParaRPr lang="en-US" dirty="0">
            <a:solidFill>
              <a:schemeClr val="tx1"/>
            </a:solidFill>
          </a:endParaRPr>
        </a:p>
      </dgm:t>
    </dgm:pt>
    <dgm:pt modelId="{6F592BE8-0AF0-4AED-BB38-C70D7C41580C}" type="parTrans" cxnId="{0735C3CA-3756-4D91-8C76-1FB5482D925F}">
      <dgm:prSet/>
      <dgm:spPr/>
      <dgm:t>
        <a:bodyPr/>
        <a:lstStyle/>
        <a:p>
          <a:endParaRPr lang="en-US"/>
        </a:p>
      </dgm:t>
    </dgm:pt>
    <dgm:pt modelId="{EB1E2B7E-53F6-4B97-B1EB-70D136B965F3}" type="sibTrans" cxnId="{0735C3CA-3756-4D91-8C76-1FB5482D925F}">
      <dgm:prSet/>
      <dgm:spPr/>
      <dgm:t>
        <a:bodyPr/>
        <a:lstStyle/>
        <a:p>
          <a:endParaRPr lang="en-US"/>
        </a:p>
      </dgm:t>
    </dgm:pt>
    <dgm:pt modelId="{E0E1243E-B08F-4356-877A-9B667BEF7857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Databases</a:t>
          </a:r>
          <a:endParaRPr lang="en-US" dirty="0">
            <a:solidFill>
              <a:schemeClr val="tx1"/>
            </a:solidFill>
          </a:endParaRPr>
        </a:p>
      </dgm:t>
    </dgm:pt>
    <dgm:pt modelId="{D267C53F-E94B-4812-B506-F2B7AA633CF1}" type="parTrans" cxnId="{5C836A32-6FEE-4194-A618-1C753B7042BD}">
      <dgm:prSet/>
      <dgm:spPr/>
      <dgm:t>
        <a:bodyPr/>
        <a:lstStyle/>
        <a:p>
          <a:endParaRPr lang="en-US"/>
        </a:p>
      </dgm:t>
    </dgm:pt>
    <dgm:pt modelId="{57F149D9-6D35-4A0B-90D3-24652BA24B2B}" type="sibTrans" cxnId="{5C836A32-6FEE-4194-A618-1C753B7042BD}">
      <dgm:prSet/>
      <dgm:spPr/>
      <dgm:t>
        <a:bodyPr/>
        <a:lstStyle/>
        <a:p>
          <a:endParaRPr lang="en-US"/>
        </a:p>
      </dgm:t>
    </dgm:pt>
    <dgm:pt modelId="{B881ACA5-A990-42F6-8AF5-1AA0CD11D153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>
              <a:solidFill>
                <a:schemeClr val="tx1"/>
              </a:solidFill>
            </a:rPr>
            <a:t>Visualisation tools</a:t>
          </a:r>
          <a:endParaRPr lang="en-US" dirty="0">
            <a:solidFill>
              <a:schemeClr val="tx1"/>
            </a:solidFill>
          </a:endParaRPr>
        </a:p>
      </dgm:t>
    </dgm:pt>
    <dgm:pt modelId="{CA637921-1CCD-4A46-9610-F7AECEF3E8E6}" type="parTrans" cxnId="{2AB61944-7E97-4460-85C1-3D8AAEE637A9}">
      <dgm:prSet/>
      <dgm:spPr/>
      <dgm:t>
        <a:bodyPr/>
        <a:lstStyle/>
        <a:p>
          <a:endParaRPr lang="en-US"/>
        </a:p>
      </dgm:t>
    </dgm:pt>
    <dgm:pt modelId="{8F151BCB-E90A-4CAD-A5FB-C0CF666AFC10}" type="sibTrans" cxnId="{2AB61944-7E97-4460-85C1-3D8AAEE637A9}">
      <dgm:prSet/>
      <dgm:spPr/>
      <dgm:t>
        <a:bodyPr/>
        <a:lstStyle/>
        <a:p>
          <a:endParaRPr lang="en-US"/>
        </a:p>
      </dgm:t>
    </dgm:pt>
    <dgm:pt modelId="{E48C1C22-4D9C-4B44-83D7-AB0A686ABF8A}" type="pres">
      <dgm:prSet presAssocID="{FB0305E9-5DC6-4C9C-A7DC-9CA1F8C5C3E1}" presName="diagram" presStyleCnt="0">
        <dgm:presLayoutVars>
          <dgm:dir/>
          <dgm:resizeHandles val="exact"/>
        </dgm:presLayoutVars>
      </dgm:prSet>
      <dgm:spPr/>
    </dgm:pt>
    <dgm:pt modelId="{FD1182A5-283A-4E4D-BB4A-152B76945158}" type="pres">
      <dgm:prSet presAssocID="{93D03DE1-85C7-491F-B35E-F9390A3B1268}" presName="node" presStyleLbl="node1" presStyleIdx="0" presStyleCnt="1">
        <dgm:presLayoutVars>
          <dgm:bulletEnabled val="1"/>
        </dgm:presLayoutVars>
      </dgm:prSet>
      <dgm:spPr/>
    </dgm:pt>
  </dgm:ptLst>
  <dgm:cxnLst>
    <dgm:cxn modelId="{C2827310-D6E9-427B-A68B-68FBE48EC46E}" srcId="{FB0305E9-5DC6-4C9C-A7DC-9CA1F8C5C3E1}" destId="{93D03DE1-85C7-491F-B35E-F9390A3B1268}" srcOrd="0" destOrd="0" parTransId="{78341EB7-01DF-475E-B287-5595F0C157D7}" sibTransId="{126966FF-671C-4E96-9006-B715D6B83765}"/>
    <dgm:cxn modelId="{AD7ADB16-2665-D548-94E7-D0DC23983063}" type="presOf" srcId="{FB0305E9-5DC6-4C9C-A7DC-9CA1F8C5C3E1}" destId="{E48C1C22-4D9C-4B44-83D7-AB0A686ABF8A}" srcOrd="0" destOrd="0" presId="urn:microsoft.com/office/officeart/2005/8/layout/default"/>
    <dgm:cxn modelId="{5C836A32-6FEE-4194-A618-1C753B7042BD}" srcId="{93D03DE1-85C7-491F-B35E-F9390A3B1268}" destId="{E0E1243E-B08F-4356-877A-9B667BEF7857}" srcOrd="4" destOrd="0" parTransId="{D267C53F-E94B-4812-B506-F2B7AA633CF1}" sibTransId="{57F149D9-6D35-4A0B-90D3-24652BA24B2B}"/>
    <dgm:cxn modelId="{30296E33-4DB8-45D4-8408-7A05BD9C897E}" srcId="{93D03DE1-85C7-491F-B35E-F9390A3B1268}" destId="{66FC4685-CCAE-4A61-94FB-FDA541C4FDD1}" srcOrd="2" destOrd="0" parTransId="{C4D6C373-AB2A-4AE4-A78E-EE381A69E99B}" sibTransId="{53EC7E23-37ED-4016-A561-FD875486D73B}"/>
    <dgm:cxn modelId="{AA210736-9B97-1E45-894D-CD59F982E467}" type="presOf" srcId="{B86B62AD-A175-47AA-AC4F-0330C96D2E75}" destId="{FD1182A5-283A-4E4D-BB4A-152B76945158}" srcOrd="0" destOrd="1" presId="urn:microsoft.com/office/officeart/2005/8/layout/default"/>
    <dgm:cxn modelId="{2AB61944-7E97-4460-85C1-3D8AAEE637A9}" srcId="{93D03DE1-85C7-491F-B35E-F9390A3B1268}" destId="{B881ACA5-A990-42F6-8AF5-1AA0CD11D153}" srcOrd="5" destOrd="0" parTransId="{CA637921-1CCD-4A46-9610-F7AECEF3E8E6}" sibTransId="{8F151BCB-E90A-4CAD-A5FB-C0CF666AFC10}"/>
    <dgm:cxn modelId="{F6469449-3BFA-4E3B-A08B-5A9D728E4FB8}" srcId="{93D03DE1-85C7-491F-B35E-F9390A3B1268}" destId="{B86B62AD-A175-47AA-AC4F-0330C96D2E75}" srcOrd="0" destOrd="0" parTransId="{0F2AC6BD-6D34-41A0-8CAB-D7B77DFCA29B}" sibTransId="{EB6B526E-FE64-4B97-83BE-D39684A97372}"/>
    <dgm:cxn modelId="{D05D8A77-6341-734D-B39F-440C2192819B}" type="presOf" srcId="{E0E1243E-B08F-4356-877A-9B667BEF7857}" destId="{FD1182A5-283A-4E4D-BB4A-152B76945158}" srcOrd="0" destOrd="5" presId="urn:microsoft.com/office/officeart/2005/8/layout/default"/>
    <dgm:cxn modelId="{441DC97C-4F63-6C4E-97EA-9EB9F84B9282}" type="presOf" srcId="{66FC4685-CCAE-4A61-94FB-FDA541C4FDD1}" destId="{FD1182A5-283A-4E4D-BB4A-152B76945158}" srcOrd="0" destOrd="3" presId="urn:microsoft.com/office/officeart/2005/8/layout/default"/>
    <dgm:cxn modelId="{ABC772A6-C75B-BA4F-A7EE-24DF9E057210}" type="presOf" srcId="{B881ACA5-A990-42F6-8AF5-1AA0CD11D153}" destId="{FD1182A5-283A-4E4D-BB4A-152B76945158}" srcOrd="0" destOrd="6" presId="urn:microsoft.com/office/officeart/2005/8/layout/default"/>
    <dgm:cxn modelId="{08F2F0A8-1DC3-A749-A6D7-3C58F10E5610}" type="presOf" srcId="{657E761C-F9C9-4194-B2EE-59B387D47392}" destId="{FD1182A5-283A-4E4D-BB4A-152B76945158}" srcOrd="0" destOrd="4" presId="urn:microsoft.com/office/officeart/2005/8/layout/default"/>
    <dgm:cxn modelId="{48044EBF-CF8C-4A2A-A3E6-EB227B814C33}" srcId="{93D03DE1-85C7-491F-B35E-F9390A3B1268}" destId="{D825F5C7-5A16-460B-BE4C-47C0499E6DF6}" srcOrd="1" destOrd="0" parTransId="{41C7999E-00A5-4F71-9FDB-C7CBFA007F4E}" sibTransId="{E963FC9B-B48F-419A-91E7-350BF504264E}"/>
    <dgm:cxn modelId="{882CCCC6-75EC-7B40-87C8-48931A794D6B}" type="presOf" srcId="{D825F5C7-5A16-460B-BE4C-47C0499E6DF6}" destId="{FD1182A5-283A-4E4D-BB4A-152B76945158}" srcOrd="0" destOrd="2" presId="urn:microsoft.com/office/officeart/2005/8/layout/default"/>
    <dgm:cxn modelId="{0735C3CA-3756-4D91-8C76-1FB5482D925F}" srcId="{93D03DE1-85C7-491F-B35E-F9390A3B1268}" destId="{657E761C-F9C9-4194-B2EE-59B387D47392}" srcOrd="3" destOrd="0" parTransId="{6F592BE8-0AF0-4AED-BB38-C70D7C41580C}" sibTransId="{EB1E2B7E-53F6-4B97-B1EB-70D136B965F3}"/>
    <dgm:cxn modelId="{BA1D3DD2-6289-104C-B29A-F9C076BCA9FC}" type="presOf" srcId="{93D03DE1-85C7-491F-B35E-F9390A3B1268}" destId="{FD1182A5-283A-4E4D-BB4A-152B76945158}" srcOrd="0" destOrd="0" presId="urn:microsoft.com/office/officeart/2005/8/layout/default"/>
    <dgm:cxn modelId="{6B197BEC-2D1F-FF4F-B775-F58FD959BC11}" type="presParOf" srcId="{E48C1C22-4D9C-4B44-83D7-AB0A686ABF8A}" destId="{FD1182A5-283A-4E4D-BB4A-152B76945158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68C71D-5BD5-4CCD-AA80-81F9B9EA2B8A}" type="doc">
      <dgm:prSet loTypeId="urn:microsoft.com/office/officeart/2005/8/layout/list1" loCatId="list" qsTypeId="urn:microsoft.com/office/officeart/2005/8/quickstyle/simple1#16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F927E413-AF1E-4E9F-A099-B3C80DE3887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</a:rPr>
            <a:t>Evidence</a:t>
          </a:r>
          <a:endParaRPr lang="en-US" dirty="0">
            <a:solidFill>
              <a:schemeClr val="tx1"/>
            </a:solidFill>
          </a:endParaRPr>
        </a:p>
      </dgm:t>
    </dgm:pt>
    <dgm:pt modelId="{CC7F6408-5917-4C15-B5DE-F6A9647916C0}" type="parTrans" cxnId="{6999D495-2D2F-461F-8937-9D3F2D17877E}">
      <dgm:prSet/>
      <dgm:spPr/>
      <dgm:t>
        <a:bodyPr/>
        <a:lstStyle/>
        <a:p>
          <a:endParaRPr lang="en-US"/>
        </a:p>
      </dgm:t>
    </dgm:pt>
    <dgm:pt modelId="{16D84CF6-38F4-40DB-A8E7-1939F8FAA63E}" type="sibTrans" cxnId="{6999D495-2D2F-461F-8937-9D3F2D17877E}">
      <dgm:prSet/>
      <dgm:spPr/>
      <dgm:t>
        <a:bodyPr/>
        <a:lstStyle/>
        <a:p>
          <a:endParaRPr lang="en-US"/>
        </a:p>
      </dgm:t>
    </dgm:pt>
    <dgm:pt modelId="{C3D1E40C-BC77-405B-8D2E-0C2FE6EFAD13}">
      <dgm:prSet/>
      <dgm:spPr/>
      <dgm:t>
        <a:bodyPr/>
        <a:lstStyle/>
        <a:p>
          <a:r>
            <a:rPr lang="en-GB" dirty="0"/>
            <a:t>DOI and repository record</a:t>
          </a:r>
          <a:endParaRPr lang="en-US" dirty="0"/>
        </a:p>
      </dgm:t>
    </dgm:pt>
    <dgm:pt modelId="{9532C6B6-AC05-4BB1-9FDE-17245F291167}" type="parTrans" cxnId="{9B77FAF1-E0C2-4A8F-A2C5-83097969BF6C}">
      <dgm:prSet/>
      <dgm:spPr/>
      <dgm:t>
        <a:bodyPr/>
        <a:lstStyle/>
        <a:p>
          <a:endParaRPr lang="en-US"/>
        </a:p>
      </dgm:t>
    </dgm:pt>
    <dgm:pt modelId="{C1DFB10D-3EC4-475E-AA3F-90818A9E4784}" type="sibTrans" cxnId="{9B77FAF1-E0C2-4A8F-A2C5-83097969BF6C}">
      <dgm:prSet/>
      <dgm:spPr/>
      <dgm:t>
        <a:bodyPr/>
        <a:lstStyle/>
        <a:p>
          <a:endParaRPr lang="en-US"/>
        </a:p>
      </dgm:t>
    </dgm:pt>
    <dgm:pt modelId="{A99BDC7F-6EF0-4574-9FD9-C71B4D081DB5}">
      <dgm:prSet/>
      <dgm:spPr/>
      <dgm:t>
        <a:bodyPr/>
        <a:lstStyle/>
        <a:p>
          <a:r>
            <a:rPr lang="en-GB" dirty="0"/>
            <a:t>Downloads</a:t>
          </a:r>
          <a:endParaRPr lang="en-US" dirty="0"/>
        </a:p>
      </dgm:t>
    </dgm:pt>
    <dgm:pt modelId="{BE901C15-631A-461A-B24C-4856D2D33A22}" type="parTrans" cxnId="{102FB3EE-0214-4DEB-81A4-C09954125740}">
      <dgm:prSet/>
      <dgm:spPr/>
      <dgm:t>
        <a:bodyPr/>
        <a:lstStyle/>
        <a:p>
          <a:endParaRPr lang="en-US"/>
        </a:p>
      </dgm:t>
    </dgm:pt>
    <dgm:pt modelId="{0C1AB53B-373C-4E89-B2BB-05C57D9C545D}" type="sibTrans" cxnId="{102FB3EE-0214-4DEB-81A4-C09954125740}">
      <dgm:prSet/>
      <dgm:spPr/>
      <dgm:t>
        <a:bodyPr/>
        <a:lstStyle/>
        <a:p>
          <a:endParaRPr lang="en-US"/>
        </a:p>
      </dgm:t>
    </dgm:pt>
    <dgm:pt modelId="{E22D4576-BB5A-468A-9181-A8A264D35441}">
      <dgm:prSet/>
      <dgm:spPr/>
      <dgm:t>
        <a:bodyPr/>
        <a:lstStyle/>
        <a:p>
          <a:r>
            <a:rPr lang="en-GB" dirty="0"/>
            <a:t>Citations before journal publication</a:t>
          </a:r>
          <a:endParaRPr lang="en-US" dirty="0"/>
        </a:p>
      </dgm:t>
    </dgm:pt>
    <dgm:pt modelId="{792D06E3-1ADA-4C8E-850D-C112123D6A21}" type="parTrans" cxnId="{CC43C65A-0802-45EB-A90F-8EDAF5104734}">
      <dgm:prSet/>
      <dgm:spPr/>
      <dgm:t>
        <a:bodyPr/>
        <a:lstStyle/>
        <a:p>
          <a:endParaRPr lang="en-US"/>
        </a:p>
      </dgm:t>
    </dgm:pt>
    <dgm:pt modelId="{B4C99CEC-9AFA-40F3-87D2-9F0731D6C25C}" type="sibTrans" cxnId="{CC43C65A-0802-45EB-A90F-8EDAF5104734}">
      <dgm:prSet/>
      <dgm:spPr/>
      <dgm:t>
        <a:bodyPr/>
        <a:lstStyle/>
        <a:p>
          <a:endParaRPr lang="en-US"/>
        </a:p>
      </dgm:t>
    </dgm:pt>
    <dgm:pt modelId="{E447C50B-FF17-1444-906C-EEA3E9AE0736}">
      <dgm:prSet/>
      <dgm:spPr/>
      <dgm:t>
        <a:bodyPr/>
        <a:lstStyle/>
        <a:p>
          <a:r>
            <a:rPr lang="en-US" dirty="0"/>
            <a:t>Online discussion</a:t>
          </a:r>
        </a:p>
      </dgm:t>
    </dgm:pt>
    <dgm:pt modelId="{E06161D3-EFA8-B644-BC15-847F2047A373}" type="parTrans" cxnId="{F1036C17-DB06-5E4E-A4F3-C1E97484C1E3}">
      <dgm:prSet/>
      <dgm:spPr/>
      <dgm:t>
        <a:bodyPr/>
        <a:lstStyle/>
        <a:p>
          <a:endParaRPr lang="en-GB"/>
        </a:p>
      </dgm:t>
    </dgm:pt>
    <dgm:pt modelId="{22796DAE-98D5-234E-BDEF-8175A0A11184}" type="sibTrans" cxnId="{F1036C17-DB06-5E4E-A4F3-C1E97484C1E3}">
      <dgm:prSet/>
      <dgm:spPr/>
      <dgm:t>
        <a:bodyPr/>
        <a:lstStyle/>
        <a:p>
          <a:endParaRPr lang="en-GB"/>
        </a:p>
      </dgm:t>
    </dgm:pt>
    <dgm:pt modelId="{A931CABE-8248-F745-A075-623A417B880B}" type="pres">
      <dgm:prSet presAssocID="{EE68C71D-5BD5-4CCD-AA80-81F9B9EA2B8A}" presName="linear" presStyleCnt="0">
        <dgm:presLayoutVars>
          <dgm:dir/>
          <dgm:animLvl val="lvl"/>
          <dgm:resizeHandles val="exact"/>
        </dgm:presLayoutVars>
      </dgm:prSet>
      <dgm:spPr/>
    </dgm:pt>
    <dgm:pt modelId="{029E291E-D0F6-AF43-B1F2-7C524515EB8E}" type="pres">
      <dgm:prSet presAssocID="{F927E413-AF1E-4E9F-A099-B3C80DE38874}" presName="parentLin" presStyleCnt="0"/>
      <dgm:spPr/>
    </dgm:pt>
    <dgm:pt modelId="{02E3A654-B094-0640-8982-DD4E66409E28}" type="pres">
      <dgm:prSet presAssocID="{F927E413-AF1E-4E9F-A099-B3C80DE38874}" presName="parentLeftMargin" presStyleLbl="node1" presStyleIdx="0" presStyleCnt="1"/>
      <dgm:spPr/>
    </dgm:pt>
    <dgm:pt modelId="{DE2E6585-F9CB-324D-943C-85171E063AC9}" type="pres">
      <dgm:prSet presAssocID="{F927E413-AF1E-4E9F-A099-B3C80DE388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42FCB49-AFAC-2944-9DC5-346EB6E60A38}" type="pres">
      <dgm:prSet presAssocID="{F927E413-AF1E-4E9F-A099-B3C80DE38874}" presName="negativeSpace" presStyleCnt="0"/>
      <dgm:spPr/>
    </dgm:pt>
    <dgm:pt modelId="{3F25A9C3-6950-004A-B06C-59D4331769D1}" type="pres">
      <dgm:prSet presAssocID="{F927E413-AF1E-4E9F-A099-B3C80DE3887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F1036C17-DB06-5E4E-A4F3-C1E97484C1E3}" srcId="{F927E413-AF1E-4E9F-A099-B3C80DE38874}" destId="{E447C50B-FF17-1444-906C-EEA3E9AE0736}" srcOrd="2" destOrd="0" parTransId="{E06161D3-EFA8-B644-BC15-847F2047A373}" sibTransId="{22796DAE-98D5-234E-BDEF-8175A0A11184}"/>
    <dgm:cxn modelId="{415D5129-083A-0745-B827-A1F926B3085C}" type="presOf" srcId="{C3D1E40C-BC77-405B-8D2E-0C2FE6EFAD13}" destId="{3F25A9C3-6950-004A-B06C-59D4331769D1}" srcOrd="0" destOrd="0" presId="urn:microsoft.com/office/officeart/2005/8/layout/list1"/>
    <dgm:cxn modelId="{CC43C65A-0802-45EB-A90F-8EDAF5104734}" srcId="{F927E413-AF1E-4E9F-A099-B3C80DE38874}" destId="{E22D4576-BB5A-468A-9181-A8A264D35441}" srcOrd="3" destOrd="0" parTransId="{792D06E3-1ADA-4C8E-850D-C112123D6A21}" sibTransId="{B4C99CEC-9AFA-40F3-87D2-9F0731D6C25C}"/>
    <dgm:cxn modelId="{00C09271-1ABC-B64C-9088-EF2284679881}" type="presOf" srcId="{E447C50B-FF17-1444-906C-EEA3E9AE0736}" destId="{3F25A9C3-6950-004A-B06C-59D4331769D1}" srcOrd="0" destOrd="2" presId="urn:microsoft.com/office/officeart/2005/8/layout/list1"/>
    <dgm:cxn modelId="{9CE2A072-059F-1B4D-9FCB-8D8D2C85E7C4}" type="presOf" srcId="{E22D4576-BB5A-468A-9181-A8A264D35441}" destId="{3F25A9C3-6950-004A-B06C-59D4331769D1}" srcOrd="0" destOrd="3" presId="urn:microsoft.com/office/officeart/2005/8/layout/list1"/>
    <dgm:cxn modelId="{6999D495-2D2F-461F-8937-9D3F2D17877E}" srcId="{EE68C71D-5BD5-4CCD-AA80-81F9B9EA2B8A}" destId="{F927E413-AF1E-4E9F-A099-B3C80DE38874}" srcOrd="0" destOrd="0" parTransId="{CC7F6408-5917-4C15-B5DE-F6A9647916C0}" sibTransId="{16D84CF6-38F4-40DB-A8E7-1939F8FAA63E}"/>
    <dgm:cxn modelId="{49015A97-130E-7041-A35E-42775505684A}" type="presOf" srcId="{EE68C71D-5BD5-4CCD-AA80-81F9B9EA2B8A}" destId="{A931CABE-8248-F745-A075-623A417B880B}" srcOrd="0" destOrd="0" presId="urn:microsoft.com/office/officeart/2005/8/layout/list1"/>
    <dgm:cxn modelId="{E62B2BC0-6CF3-5F42-A713-2E76C8A67B59}" type="presOf" srcId="{F927E413-AF1E-4E9F-A099-B3C80DE38874}" destId="{02E3A654-B094-0640-8982-DD4E66409E28}" srcOrd="0" destOrd="0" presId="urn:microsoft.com/office/officeart/2005/8/layout/list1"/>
    <dgm:cxn modelId="{7AD475EC-0D3B-5745-AEF6-1B960ED34201}" type="presOf" srcId="{F927E413-AF1E-4E9F-A099-B3C80DE38874}" destId="{DE2E6585-F9CB-324D-943C-85171E063AC9}" srcOrd="1" destOrd="0" presId="urn:microsoft.com/office/officeart/2005/8/layout/list1"/>
    <dgm:cxn modelId="{102FB3EE-0214-4DEB-81A4-C09954125740}" srcId="{F927E413-AF1E-4E9F-A099-B3C80DE38874}" destId="{A99BDC7F-6EF0-4574-9FD9-C71B4D081DB5}" srcOrd="1" destOrd="0" parTransId="{BE901C15-631A-461A-B24C-4856D2D33A22}" sibTransId="{0C1AB53B-373C-4E89-B2BB-05C57D9C545D}"/>
    <dgm:cxn modelId="{2AAF40F1-DE72-AF4E-8A7E-2413704EAD2C}" type="presOf" srcId="{A99BDC7F-6EF0-4574-9FD9-C71B4D081DB5}" destId="{3F25A9C3-6950-004A-B06C-59D4331769D1}" srcOrd="0" destOrd="1" presId="urn:microsoft.com/office/officeart/2005/8/layout/list1"/>
    <dgm:cxn modelId="{9B77FAF1-E0C2-4A8F-A2C5-83097969BF6C}" srcId="{F927E413-AF1E-4E9F-A099-B3C80DE38874}" destId="{C3D1E40C-BC77-405B-8D2E-0C2FE6EFAD13}" srcOrd="0" destOrd="0" parTransId="{9532C6B6-AC05-4BB1-9FDE-17245F291167}" sibTransId="{C1DFB10D-3EC4-475E-AA3F-90818A9E4784}"/>
    <dgm:cxn modelId="{40241A2E-72E4-CD46-A655-77198B635275}" type="presParOf" srcId="{A931CABE-8248-F745-A075-623A417B880B}" destId="{029E291E-D0F6-AF43-B1F2-7C524515EB8E}" srcOrd="0" destOrd="0" presId="urn:microsoft.com/office/officeart/2005/8/layout/list1"/>
    <dgm:cxn modelId="{CCB2072F-745F-1341-AE65-500A33D6ADC8}" type="presParOf" srcId="{029E291E-D0F6-AF43-B1F2-7C524515EB8E}" destId="{02E3A654-B094-0640-8982-DD4E66409E28}" srcOrd="0" destOrd="0" presId="urn:microsoft.com/office/officeart/2005/8/layout/list1"/>
    <dgm:cxn modelId="{29783D07-0F45-9748-B6FA-5A0CEE42734C}" type="presParOf" srcId="{029E291E-D0F6-AF43-B1F2-7C524515EB8E}" destId="{DE2E6585-F9CB-324D-943C-85171E063AC9}" srcOrd="1" destOrd="0" presId="urn:microsoft.com/office/officeart/2005/8/layout/list1"/>
    <dgm:cxn modelId="{0CF1BD31-351C-8A42-BE18-0FE0FF8D6552}" type="presParOf" srcId="{A931CABE-8248-F745-A075-623A417B880B}" destId="{D42FCB49-AFAC-2944-9DC5-346EB6E60A38}" srcOrd="1" destOrd="0" presId="urn:microsoft.com/office/officeart/2005/8/layout/list1"/>
    <dgm:cxn modelId="{B5FF0433-7133-BB47-83F2-D5D7723560B6}" type="presParOf" srcId="{A931CABE-8248-F745-A075-623A417B880B}" destId="{3F25A9C3-6950-004A-B06C-59D4331769D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68C71D-5BD5-4CCD-AA80-81F9B9EA2B8A}" type="doc">
      <dgm:prSet loTypeId="urn:microsoft.com/office/officeart/2005/8/layout/list1" loCatId="list" qsTypeId="urn:microsoft.com/office/officeart/2005/8/quickstyle/simple1#16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F927E413-AF1E-4E9F-A099-B3C80DE3887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</a:rPr>
            <a:t>Evidence</a:t>
          </a:r>
          <a:endParaRPr lang="en-US" dirty="0">
            <a:solidFill>
              <a:schemeClr val="tx1"/>
            </a:solidFill>
          </a:endParaRPr>
        </a:p>
      </dgm:t>
    </dgm:pt>
    <dgm:pt modelId="{CC7F6408-5917-4C15-B5DE-F6A9647916C0}" type="parTrans" cxnId="{6999D495-2D2F-461F-8937-9D3F2D17877E}">
      <dgm:prSet/>
      <dgm:spPr/>
      <dgm:t>
        <a:bodyPr/>
        <a:lstStyle/>
        <a:p>
          <a:endParaRPr lang="en-US"/>
        </a:p>
      </dgm:t>
    </dgm:pt>
    <dgm:pt modelId="{16D84CF6-38F4-40DB-A8E7-1939F8FAA63E}" type="sibTrans" cxnId="{6999D495-2D2F-461F-8937-9D3F2D17877E}">
      <dgm:prSet/>
      <dgm:spPr/>
      <dgm:t>
        <a:bodyPr/>
        <a:lstStyle/>
        <a:p>
          <a:endParaRPr lang="en-US"/>
        </a:p>
      </dgm:t>
    </dgm:pt>
    <dgm:pt modelId="{C3D1E40C-BC77-405B-8D2E-0C2FE6EFAD13}">
      <dgm:prSet/>
      <dgm:spPr/>
      <dgm:t>
        <a:bodyPr/>
        <a:lstStyle/>
        <a:p>
          <a:r>
            <a:rPr lang="en-GB"/>
            <a:t>Dataset DOI</a:t>
          </a:r>
          <a:endParaRPr lang="en-US"/>
        </a:p>
      </dgm:t>
    </dgm:pt>
    <dgm:pt modelId="{9532C6B6-AC05-4BB1-9FDE-17245F291167}" type="parTrans" cxnId="{9B77FAF1-E0C2-4A8F-A2C5-83097969BF6C}">
      <dgm:prSet/>
      <dgm:spPr/>
      <dgm:t>
        <a:bodyPr/>
        <a:lstStyle/>
        <a:p>
          <a:endParaRPr lang="en-US"/>
        </a:p>
      </dgm:t>
    </dgm:pt>
    <dgm:pt modelId="{C1DFB10D-3EC4-475E-AA3F-90818A9E4784}" type="sibTrans" cxnId="{9B77FAF1-E0C2-4A8F-A2C5-83097969BF6C}">
      <dgm:prSet/>
      <dgm:spPr/>
      <dgm:t>
        <a:bodyPr/>
        <a:lstStyle/>
        <a:p>
          <a:endParaRPr lang="en-US"/>
        </a:p>
      </dgm:t>
    </dgm:pt>
    <dgm:pt modelId="{A99BDC7F-6EF0-4574-9FD9-C71B4D081DB5}">
      <dgm:prSet/>
      <dgm:spPr/>
      <dgm:t>
        <a:bodyPr/>
        <a:lstStyle/>
        <a:p>
          <a:r>
            <a:rPr lang="en-GB"/>
            <a:t>Downloads and reuse</a:t>
          </a:r>
          <a:endParaRPr lang="en-US"/>
        </a:p>
      </dgm:t>
    </dgm:pt>
    <dgm:pt modelId="{BE901C15-631A-461A-B24C-4856D2D33A22}" type="parTrans" cxnId="{102FB3EE-0214-4DEB-81A4-C09954125740}">
      <dgm:prSet/>
      <dgm:spPr/>
      <dgm:t>
        <a:bodyPr/>
        <a:lstStyle/>
        <a:p>
          <a:endParaRPr lang="en-US"/>
        </a:p>
      </dgm:t>
    </dgm:pt>
    <dgm:pt modelId="{0C1AB53B-373C-4E89-B2BB-05C57D9C545D}" type="sibTrans" cxnId="{102FB3EE-0214-4DEB-81A4-C09954125740}">
      <dgm:prSet/>
      <dgm:spPr/>
      <dgm:t>
        <a:bodyPr/>
        <a:lstStyle/>
        <a:p>
          <a:endParaRPr lang="en-US"/>
        </a:p>
      </dgm:t>
    </dgm:pt>
    <dgm:pt modelId="{E22D4576-BB5A-468A-9181-A8A264D35441}">
      <dgm:prSet/>
      <dgm:spPr/>
      <dgm:t>
        <a:bodyPr/>
        <a:lstStyle/>
        <a:p>
          <a:r>
            <a:rPr lang="en-GB" dirty="0"/>
            <a:t>Citations to datasets</a:t>
          </a:r>
          <a:endParaRPr lang="en-US" dirty="0"/>
        </a:p>
      </dgm:t>
    </dgm:pt>
    <dgm:pt modelId="{792D06E3-1ADA-4C8E-850D-C112123D6A21}" type="parTrans" cxnId="{CC43C65A-0802-45EB-A90F-8EDAF5104734}">
      <dgm:prSet/>
      <dgm:spPr/>
      <dgm:t>
        <a:bodyPr/>
        <a:lstStyle/>
        <a:p>
          <a:endParaRPr lang="en-US"/>
        </a:p>
      </dgm:t>
    </dgm:pt>
    <dgm:pt modelId="{B4C99CEC-9AFA-40F3-87D2-9F0731D6C25C}" type="sibTrans" cxnId="{CC43C65A-0802-45EB-A90F-8EDAF5104734}">
      <dgm:prSet/>
      <dgm:spPr/>
      <dgm:t>
        <a:bodyPr/>
        <a:lstStyle/>
        <a:p>
          <a:endParaRPr lang="en-US"/>
        </a:p>
      </dgm:t>
    </dgm:pt>
    <dgm:pt modelId="{F3D6FF4B-941A-482B-8D5F-50A71AA4F0ED}">
      <dgm:prSet/>
      <dgm:spPr/>
      <dgm:t>
        <a:bodyPr/>
        <a:lstStyle/>
        <a:p>
          <a:r>
            <a:rPr lang="en-GB"/>
            <a:t>Data repository metrics</a:t>
          </a:r>
          <a:endParaRPr lang="en-US"/>
        </a:p>
      </dgm:t>
    </dgm:pt>
    <dgm:pt modelId="{1EDA3C5C-CC0A-476B-87AE-9C050C7B9E2E}" type="parTrans" cxnId="{1149D41A-91E1-4283-A1EE-F021492A2E54}">
      <dgm:prSet/>
      <dgm:spPr/>
      <dgm:t>
        <a:bodyPr/>
        <a:lstStyle/>
        <a:p>
          <a:endParaRPr lang="en-US"/>
        </a:p>
      </dgm:t>
    </dgm:pt>
    <dgm:pt modelId="{FC8C80F5-E995-490B-8288-87789DE06798}" type="sibTrans" cxnId="{1149D41A-91E1-4283-A1EE-F021492A2E54}">
      <dgm:prSet/>
      <dgm:spPr/>
      <dgm:t>
        <a:bodyPr/>
        <a:lstStyle/>
        <a:p>
          <a:endParaRPr lang="en-US"/>
        </a:p>
      </dgm:t>
    </dgm:pt>
    <dgm:pt modelId="{A931CABE-8248-F745-A075-623A417B880B}" type="pres">
      <dgm:prSet presAssocID="{EE68C71D-5BD5-4CCD-AA80-81F9B9EA2B8A}" presName="linear" presStyleCnt="0">
        <dgm:presLayoutVars>
          <dgm:dir/>
          <dgm:animLvl val="lvl"/>
          <dgm:resizeHandles val="exact"/>
        </dgm:presLayoutVars>
      </dgm:prSet>
      <dgm:spPr/>
    </dgm:pt>
    <dgm:pt modelId="{029E291E-D0F6-AF43-B1F2-7C524515EB8E}" type="pres">
      <dgm:prSet presAssocID="{F927E413-AF1E-4E9F-A099-B3C80DE38874}" presName="parentLin" presStyleCnt="0"/>
      <dgm:spPr/>
    </dgm:pt>
    <dgm:pt modelId="{02E3A654-B094-0640-8982-DD4E66409E28}" type="pres">
      <dgm:prSet presAssocID="{F927E413-AF1E-4E9F-A099-B3C80DE38874}" presName="parentLeftMargin" presStyleLbl="node1" presStyleIdx="0" presStyleCnt="1"/>
      <dgm:spPr/>
    </dgm:pt>
    <dgm:pt modelId="{DE2E6585-F9CB-324D-943C-85171E063AC9}" type="pres">
      <dgm:prSet presAssocID="{F927E413-AF1E-4E9F-A099-B3C80DE388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42FCB49-AFAC-2944-9DC5-346EB6E60A38}" type="pres">
      <dgm:prSet presAssocID="{F927E413-AF1E-4E9F-A099-B3C80DE38874}" presName="negativeSpace" presStyleCnt="0"/>
      <dgm:spPr/>
    </dgm:pt>
    <dgm:pt modelId="{3F25A9C3-6950-004A-B06C-59D4331769D1}" type="pres">
      <dgm:prSet presAssocID="{F927E413-AF1E-4E9F-A099-B3C80DE3887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1149D41A-91E1-4283-A1EE-F021492A2E54}" srcId="{F927E413-AF1E-4E9F-A099-B3C80DE38874}" destId="{F3D6FF4B-941A-482B-8D5F-50A71AA4F0ED}" srcOrd="3" destOrd="0" parTransId="{1EDA3C5C-CC0A-476B-87AE-9C050C7B9E2E}" sibTransId="{FC8C80F5-E995-490B-8288-87789DE06798}"/>
    <dgm:cxn modelId="{415D5129-083A-0745-B827-A1F926B3085C}" type="presOf" srcId="{C3D1E40C-BC77-405B-8D2E-0C2FE6EFAD13}" destId="{3F25A9C3-6950-004A-B06C-59D4331769D1}" srcOrd="0" destOrd="0" presId="urn:microsoft.com/office/officeart/2005/8/layout/list1"/>
    <dgm:cxn modelId="{CC43C65A-0802-45EB-A90F-8EDAF5104734}" srcId="{F927E413-AF1E-4E9F-A099-B3C80DE38874}" destId="{E22D4576-BB5A-468A-9181-A8A264D35441}" srcOrd="2" destOrd="0" parTransId="{792D06E3-1ADA-4C8E-850D-C112123D6A21}" sibTransId="{B4C99CEC-9AFA-40F3-87D2-9F0731D6C25C}"/>
    <dgm:cxn modelId="{9CE2A072-059F-1B4D-9FCB-8D8D2C85E7C4}" type="presOf" srcId="{E22D4576-BB5A-468A-9181-A8A264D35441}" destId="{3F25A9C3-6950-004A-B06C-59D4331769D1}" srcOrd="0" destOrd="2" presId="urn:microsoft.com/office/officeart/2005/8/layout/list1"/>
    <dgm:cxn modelId="{8D0D8D82-BC88-3B4B-BEB1-E060EDF404D9}" type="presOf" srcId="{F3D6FF4B-941A-482B-8D5F-50A71AA4F0ED}" destId="{3F25A9C3-6950-004A-B06C-59D4331769D1}" srcOrd="0" destOrd="3" presId="urn:microsoft.com/office/officeart/2005/8/layout/list1"/>
    <dgm:cxn modelId="{6999D495-2D2F-461F-8937-9D3F2D17877E}" srcId="{EE68C71D-5BD5-4CCD-AA80-81F9B9EA2B8A}" destId="{F927E413-AF1E-4E9F-A099-B3C80DE38874}" srcOrd="0" destOrd="0" parTransId="{CC7F6408-5917-4C15-B5DE-F6A9647916C0}" sibTransId="{16D84CF6-38F4-40DB-A8E7-1939F8FAA63E}"/>
    <dgm:cxn modelId="{49015A97-130E-7041-A35E-42775505684A}" type="presOf" srcId="{EE68C71D-5BD5-4CCD-AA80-81F9B9EA2B8A}" destId="{A931CABE-8248-F745-A075-623A417B880B}" srcOrd="0" destOrd="0" presId="urn:microsoft.com/office/officeart/2005/8/layout/list1"/>
    <dgm:cxn modelId="{E62B2BC0-6CF3-5F42-A713-2E76C8A67B59}" type="presOf" srcId="{F927E413-AF1E-4E9F-A099-B3C80DE38874}" destId="{02E3A654-B094-0640-8982-DD4E66409E28}" srcOrd="0" destOrd="0" presId="urn:microsoft.com/office/officeart/2005/8/layout/list1"/>
    <dgm:cxn modelId="{7AD475EC-0D3B-5745-AEF6-1B960ED34201}" type="presOf" srcId="{F927E413-AF1E-4E9F-A099-B3C80DE38874}" destId="{DE2E6585-F9CB-324D-943C-85171E063AC9}" srcOrd="1" destOrd="0" presId="urn:microsoft.com/office/officeart/2005/8/layout/list1"/>
    <dgm:cxn modelId="{102FB3EE-0214-4DEB-81A4-C09954125740}" srcId="{F927E413-AF1E-4E9F-A099-B3C80DE38874}" destId="{A99BDC7F-6EF0-4574-9FD9-C71B4D081DB5}" srcOrd="1" destOrd="0" parTransId="{BE901C15-631A-461A-B24C-4856D2D33A22}" sibTransId="{0C1AB53B-373C-4E89-B2BB-05C57D9C545D}"/>
    <dgm:cxn modelId="{2AAF40F1-DE72-AF4E-8A7E-2413704EAD2C}" type="presOf" srcId="{A99BDC7F-6EF0-4574-9FD9-C71B4D081DB5}" destId="{3F25A9C3-6950-004A-B06C-59D4331769D1}" srcOrd="0" destOrd="1" presId="urn:microsoft.com/office/officeart/2005/8/layout/list1"/>
    <dgm:cxn modelId="{9B77FAF1-E0C2-4A8F-A2C5-83097969BF6C}" srcId="{F927E413-AF1E-4E9F-A099-B3C80DE38874}" destId="{C3D1E40C-BC77-405B-8D2E-0C2FE6EFAD13}" srcOrd="0" destOrd="0" parTransId="{9532C6B6-AC05-4BB1-9FDE-17245F291167}" sibTransId="{C1DFB10D-3EC4-475E-AA3F-90818A9E4784}"/>
    <dgm:cxn modelId="{40241A2E-72E4-CD46-A655-77198B635275}" type="presParOf" srcId="{A931CABE-8248-F745-A075-623A417B880B}" destId="{029E291E-D0F6-AF43-B1F2-7C524515EB8E}" srcOrd="0" destOrd="0" presId="urn:microsoft.com/office/officeart/2005/8/layout/list1"/>
    <dgm:cxn modelId="{CCB2072F-745F-1341-AE65-500A33D6ADC8}" type="presParOf" srcId="{029E291E-D0F6-AF43-B1F2-7C524515EB8E}" destId="{02E3A654-B094-0640-8982-DD4E66409E28}" srcOrd="0" destOrd="0" presId="urn:microsoft.com/office/officeart/2005/8/layout/list1"/>
    <dgm:cxn modelId="{29783D07-0F45-9748-B6FA-5A0CEE42734C}" type="presParOf" srcId="{029E291E-D0F6-AF43-B1F2-7C524515EB8E}" destId="{DE2E6585-F9CB-324D-943C-85171E063AC9}" srcOrd="1" destOrd="0" presId="urn:microsoft.com/office/officeart/2005/8/layout/list1"/>
    <dgm:cxn modelId="{0CF1BD31-351C-8A42-BE18-0FE0FF8D6552}" type="presParOf" srcId="{A931CABE-8248-F745-A075-623A417B880B}" destId="{D42FCB49-AFAC-2944-9DC5-346EB6E60A38}" srcOrd="1" destOrd="0" presId="urn:microsoft.com/office/officeart/2005/8/layout/list1"/>
    <dgm:cxn modelId="{B5FF0433-7133-BB47-83F2-D5D7723560B6}" type="presParOf" srcId="{A931CABE-8248-F745-A075-623A417B880B}" destId="{3F25A9C3-6950-004A-B06C-59D4331769D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68C71D-5BD5-4CCD-AA80-81F9B9EA2B8A}" type="doc">
      <dgm:prSet loTypeId="urn:microsoft.com/office/officeart/2005/8/layout/list1" loCatId="list" qsTypeId="urn:microsoft.com/office/officeart/2005/8/quickstyle/simple1#16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F927E413-AF1E-4E9F-A099-B3C80DE3887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</a:rPr>
            <a:t>Evidence</a:t>
          </a:r>
          <a:endParaRPr lang="en-US" dirty="0">
            <a:solidFill>
              <a:schemeClr val="tx1"/>
            </a:solidFill>
          </a:endParaRPr>
        </a:p>
      </dgm:t>
    </dgm:pt>
    <dgm:pt modelId="{CC7F6408-5917-4C15-B5DE-F6A9647916C0}" type="parTrans" cxnId="{6999D495-2D2F-461F-8937-9D3F2D17877E}">
      <dgm:prSet/>
      <dgm:spPr/>
      <dgm:t>
        <a:bodyPr/>
        <a:lstStyle/>
        <a:p>
          <a:endParaRPr lang="en-US"/>
        </a:p>
      </dgm:t>
    </dgm:pt>
    <dgm:pt modelId="{16D84CF6-38F4-40DB-A8E7-1939F8FAA63E}" type="sibTrans" cxnId="{6999D495-2D2F-461F-8937-9D3F2D17877E}">
      <dgm:prSet/>
      <dgm:spPr/>
      <dgm:t>
        <a:bodyPr/>
        <a:lstStyle/>
        <a:p>
          <a:endParaRPr lang="en-US"/>
        </a:p>
      </dgm:t>
    </dgm:pt>
    <dgm:pt modelId="{C3D1E40C-BC77-405B-8D2E-0C2FE6EFAD13}">
      <dgm:prSet/>
      <dgm:spPr/>
      <dgm:t>
        <a:bodyPr/>
        <a:lstStyle/>
        <a:p>
          <a:r>
            <a:rPr lang="en-US" dirty="0"/>
            <a:t>Repository records</a:t>
          </a:r>
        </a:p>
      </dgm:t>
    </dgm:pt>
    <dgm:pt modelId="{9532C6B6-AC05-4BB1-9FDE-17245F291167}" type="parTrans" cxnId="{9B77FAF1-E0C2-4A8F-A2C5-83097969BF6C}">
      <dgm:prSet/>
      <dgm:spPr/>
      <dgm:t>
        <a:bodyPr/>
        <a:lstStyle/>
        <a:p>
          <a:endParaRPr lang="en-US"/>
        </a:p>
      </dgm:t>
    </dgm:pt>
    <dgm:pt modelId="{C1DFB10D-3EC4-475E-AA3F-90818A9E4784}" type="sibTrans" cxnId="{9B77FAF1-E0C2-4A8F-A2C5-83097969BF6C}">
      <dgm:prSet/>
      <dgm:spPr/>
      <dgm:t>
        <a:bodyPr/>
        <a:lstStyle/>
        <a:p>
          <a:endParaRPr lang="en-US"/>
        </a:p>
      </dgm:t>
    </dgm:pt>
    <dgm:pt modelId="{A433C7A4-760D-B447-A072-8AB70A7A249A}">
      <dgm:prSet/>
      <dgm:spPr/>
      <dgm:t>
        <a:bodyPr/>
        <a:lstStyle/>
        <a:p>
          <a:r>
            <a:rPr lang="en-US" dirty="0"/>
            <a:t>Research transparency statements </a:t>
          </a:r>
        </a:p>
      </dgm:t>
    </dgm:pt>
    <dgm:pt modelId="{1756DA1B-04C2-1F4D-85DF-3A2E38E6222C}" type="parTrans" cxnId="{DCA6F951-BCEE-644D-8A65-C9EA18CA4A3E}">
      <dgm:prSet/>
      <dgm:spPr/>
      <dgm:t>
        <a:bodyPr/>
        <a:lstStyle/>
        <a:p>
          <a:endParaRPr lang="en-GB"/>
        </a:p>
      </dgm:t>
    </dgm:pt>
    <dgm:pt modelId="{76201C07-405C-2A41-8E8E-9766A38E37DE}" type="sibTrans" cxnId="{DCA6F951-BCEE-644D-8A65-C9EA18CA4A3E}">
      <dgm:prSet/>
      <dgm:spPr/>
      <dgm:t>
        <a:bodyPr/>
        <a:lstStyle/>
        <a:p>
          <a:endParaRPr lang="en-GB"/>
        </a:p>
      </dgm:t>
    </dgm:pt>
    <dgm:pt modelId="{E5BF1D2A-13C8-E648-B44F-A535449B91E2}">
      <dgm:prSet/>
      <dgm:spPr/>
      <dgm:t>
        <a:bodyPr/>
        <a:lstStyle/>
        <a:p>
          <a:r>
            <a:rPr lang="en-US" dirty="0"/>
            <a:t>Documentation demonstrating responsible sharing</a:t>
          </a:r>
        </a:p>
      </dgm:t>
    </dgm:pt>
    <dgm:pt modelId="{B5E9BAF1-C73D-774B-8E0D-DA1EA97B9602}" type="parTrans" cxnId="{9170B772-1C0A-D547-9FEB-E5BE65B7170B}">
      <dgm:prSet/>
      <dgm:spPr/>
      <dgm:t>
        <a:bodyPr/>
        <a:lstStyle/>
        <a:p>
          <a:endParaRPr lang="en-GB"/>
        </a:p>
      </dgm:t>
    </dgm:pt>
    <dgm:pt modelId="{A285B909-1D32-2F40-B75C-EC41C87446A5}" type="sibTrans" cxnId="{9170B772-1C0A-D547-9FEB-E5BE65B7170B}">
      <dgm:prSet/>
      <dgm:spPr/>
      <dgm:t>
        <a:bodyPr/>
        <a:lstStyle/>
        <a:p>
          <a:endParaRPr lang="en-GB"/>
        </a:p>
      </dgm:t>
    </dgm:pt>
    <dgm:pt modelId="{A931CABE-8248-F745-A075-623A417B880B}" type="pres">
      <dgm:prSet presAssocID="{EE68C71D-5BD5-4CCD-AA80-81F9B9EA2B8A}" presName="linear" presStyleCnt="0">
        <dgm:presLayoutVars>
          <dgm:dir/>
          <dgm:animLvl val="lvl"/>
          <dgm:resizeHandles val="exact"/>
        </dgm:presLayoutVars>
      </dgm:prSet>
      <dgm:spPr/>
    </dgm:pt>
    <dgm:pt modelId="{029E291E-D0F6-AF43-B1F2-7C524515EB8E}" type="pres">
      <dgm:prSet presAssocID="{F927E413-AF1E-4E9F-A099-B3C80DE38874}" presName="parentLin" presStyleCnt="0"/>
      <dgm:spPr/>
    </dgm:pt>
    <dgm:pt modelId="{02E3A654-B094-0640-8982-DD4E66409E28}" type="pres">
      <dgm:prSet presAssocID="{F927E413-AF1E-4E9F-A099-B3C80DE38874}" presName="parentLeftMargin" presStyleLbl="node1" presStyleIdx="0" presStyleCnt="1"/>
      <dgm:spPr/>
    </dgm:pt>
    <dgm:pt modelId="{DE2E6585-F9CB-324D-943C-85171E063AC9}" type="pres">
      <dgm:prSet presAssocID="{F927E413-AF1E-4E9F-A099-B3C80DE388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42FCB49-AFAC-2944-9DC5-346EB6E60A38}" type="pres">
      <dgm:prSet presAssocID="{F927E413-AF1E-4E9F-A099-B3C80DE38874}" presName="negativeSpace" presStyleCnt="0"/>
      <dgm:spPr/>
    </dgm:pt>
    <dgm:pt modelId="{3F25A9C3-6950-004A-B06C-59D4331769D1}" type="pres">
      <dgm:prSet presAssocID="{F927E413-AF1E-4E9F-A099-B3C80DE3887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15D5129-083A-0745-B827-A1F926B3085C}" type="presOf" srcId="{C3D1E40C-BC77-405B-8D2E-0C2FE6EFAD13}" destId="{3F25A9C3-6950-004A-B06C-59D4331769D1}" srcOrd="0" destOrd="0" presId="urn:microsoft.com/office/officeart/2005/8/layout/list1"/>
    <dgm:cxn modelId="{DCA6F951-BCEE-644D-8A65-C9EA18CA4A3E}" srcId="{F927E413-AF1E-4E9F-A099-B3C80DE38874}" destId="{A433C7A4-760D-B447-A072-8AB70A7A249A}" srcOrd="1" destOrd="0" parTransId="{1756DA1B-04C2-1F4D-85DF-3A2E38E6222C}" sibTransId="{76201C07-405C-2A41-8E8E-9766A38E37DE}"/>
    <dgm:cxn modelId="{04F49264-9052-6C46-97AB-F59A9573E5B7}" type="presOf" srcId="{E5BF1D2A-13C8-E648-B44F-A535449B91E2}" destId="{3F25A9C3-6950-004A-B06C-59D4331769D1}" srcOrd="0" destOrd="2" presId="urn:microsoft.com/office/officeart/2005/8/layout/list1"/>
    <dgm:cxn modelId="{9170B772-1C0A-D547-9FEB-E5BE65B7170B}" srcId="{F927E413-AF1E-4E9F-A099-B3C80DE38874}" destId="{E5BF1D2A-13C8-E648-B44F-A535449B91E2}" srcOrd="2" destOrd="0" parTransId="{B5E9BAF1-C73D-774B-8E0D-DA1EA97B9602}" sibTransId="{A285B909-1D32-2F40-B75C-EC41C87446A5}"/>
    <dgm:cxn modelId="{6999D495-2D2F-461F-8937-9D3F2D17877E}" srcId="{EE68C71D-5BD5-4CCD-AA80-81F9B9EA2B8A}" destId="{F927E413-AF1E-4E9F-A099-B3C80DE38874}" srcOrd="0" destOrd="0" parTransId="{CC7F6408-5917-4C15-B5DE-F6A9647916C0}" sibTransId="{16D84CF6-38F4-40DB-A8E7-1939F8FAA63E}"/>
    <dgm:cxn modelId="{49015A97-130E-7041-A35E-42775505684A}" type="presOf" srcId="{EE68C71D-5BD5-4CCD-AA80-81F9B9EA2B8A}" destId="{A931CABE-8248-F745-A075-623A417B880B}" srcOrd="0" destOrd="0" presId="urn:microsoft.com/office/officeart/2005/8/layout/list1"/>
    <dgm:cxn modelId="{E62B2BC0-6CF3-5F42-A713-2E76C8A67B59}" type="presOf" srcId="{F927E413-AF1E-4E9F-A099-B3C80DE38874}" destId="{02E3A654-B094-0640-8982-DD4E66409E28}" srcOrd="0" destOrd="0" presId="urn:microsoft.com/office/officeart/2005/8/layout/list1"/>
    <dgm:cxn modelId="{39F9E4C7-510D-2842-9143-E9A1938AEA55}" type="presOf" srcId="{A433C7A4-760D-B447-A072-8AB70A7A249A}" destId="{3F25A9C3-6950-004A-B06C-59D4331769D1}" srcOrd="0" destOrd="1" presId="urn:microsoft.com/office/officeart/2005/8/layout/list1"/>
    <dgm:cxn modelId="{7AD475EC-0D3B-5745-AEF6-1B960ED34201}" type="presOf" srcId="{F927E413-AF1E-4E9F-A099-B3C80DE38874}" destId="{DE2E6585-F9CB-324D-943C-85171E063AC9}" srcOrd="1" destOrd="0" presId="urn:microsoft.com/office/officeart/2005/8/layout/list1"/>
    <dgm:cxn modelId="{9B77FAF1-E0C2-4A8F-A2C5-83097969BF6C}" srcId="{F927E413-AF1E-4E9F-A099-B3C80DE38874}" destId="{C3D1E40C-BC77-405B-8D2E-0C2FE6EFAD13}" srcOrd="0" destOrd="0" parTransId="{9532C6B6-AC05-4BB1-9FDE-17245F291167}" sibTransId="{C1DFB10D-3EC4-475E-AA3F-90818A9E4784}"/>
    <dgm:cxn modelId="{40241A2E-72E4-CD46-A655-77198B635275}" type="presParOf" srcId="{A931CABE-8248-F745-A075-623A417B880B}" destId="{029E291E-D0F6-AF43-B1F2-7C524515EB8E}" srcOrd="0" destOrd="0" presId="urn:microsoft.com/office/officeart/2005/8/layout/list1"/>
    <dgm:cxn modelId="{CCB2072F-745F-1341-AE65-500A33D6ADC8}" type="presParOf" srcId="{029E291E-D0F6-AF43-B1F2-7C524515EB8E}" destId="{02E3A654-B094-0640-8982-DD4E66409E28}" srcOrd="0" destOrd="0" presId="urn:microsoft.com/office/officeart/2005/8/layout/list1"/>
    <dgm:cxn modelId="{29783D07-0F45-9748-B6FA-5A0CEE42734C}" type="presParOf" srcId="{029E291E-D0F6-AF43-B1F2-7C524515EB8E}" destId="{DE2E6585-F9CB-324D-943C-85171E063AC9}" srcOrd="1" destOrd="0" presId="urn:microsoft.com/office/officeart/2005/8/layout/list1"/>
    <dgm:cxn modelId="{0CF1BD31-351C-8A42-BE18-0FE0FF8D6552}" type="presParOf" srcId="{A931CABE-8248-F745-A075-623A417B880B}" destId="{D42FCB49-AFAC-2944-9DC5-346EB6E60A38}" srcOrd="1" destOrd="0" presId="urn:microsoft.com/office/officeart/2005/8/layout/list1"/>
    <dgm:cxn modelId="{B5FF0433-7133-BB47-83F2-D5D7723560B6}" type="presParOf" srcId="{A931CABE-8248-F745-A075-623A417B880B}" destId="{3F25A9C3-6950-004A-B06C-59D4331769D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68C71D-5BD5-4CCD-AA80-81F9B9EA2B8A}" type="doc">
      <dgm:prSet loTypeId="urn:microsoft.com/office/officeart/2005/8/layout/list1" loCatId="list" qsTypeId="urn:microsoft.com/office/officeart/2005/8/quickstyle/simple1#16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F927E413-AF1E-4E9F-A099-B3C80DE3887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</a:rPr>
            <a:t>Evidence</a:t>
          </a:r>
          <a:endParaRPr lang="en-US" dirty="0">
            <a:solidFill>
              <a:schemeClr val="tx1"/>
            </a:solidFill>
          </a:endParaRPr>
        </a:p>
      </dgm:t>
    </dgm:pt>
    <dgm:pt modelId="{CC7F6408-5917-4C15-B5DE-F6A9647916C0}" type="parTrans" cxnId="{6999D495-2D2F-461F-8937-9D3F2D17877E}">
      <dgm:prSet/>
      <dgm:spPr/>
      <dgm:t>
        <a:bodyPr/>
        <a:lstStyle/>
        <a:p>
          <a:endParaRPr lang="en-US"/>
        </a:p>
      </dgm:t>
    </dgm:pt>
    <dgm:pt modelId="{16D84CF6-38F4-40DB-A8E7-1939F8FAA63E}" type="sibTrans" cxnId="{6999D495-2D2F-461F-8937-9D3F2D17877E}">
      <dgm:prSet/>
      <dgm:spPr/>
      <dgm:t>
        <a:bodyPr/>
        <a:lstStyle/>
        <a:p>
          <a:endParaRPr lang="en-US"/>
        </a:p>
      </dgm:t>
    </dgm:pt>
    <dgm:pt modelId="{C3D1E40C-BC77-405B-8D2E-0C2FE6EFAD13}">
      <dgm:prSet/>
      <dgm:spPr/>
      <dgm:t>
        <a:bodyPr/>
        <a:lstStyle/>
        <a:p>
          <a:r>
            <a:rPr lang="en-US" dirty="0"/>
            <a:t>Resource download</a:t>
          </a:r>
        </a:p>
      </dgm:t>
    </dgm:pt>
    <dgm:pt modelId="{9532C6B6-AC05-4BB1-9FDE-17245F291167}" type="parTrans" cxnId="{9B77FAF1-E0C2-4A8F-A2C5-83097969BF6C}">
      <dgm:prSet/>
      <dgm:spPr/>
      <dgm:t>
        <a:bodyPr/>
        <a:lstStyle/>
        <a:p>
          <a:endParaRPr lang="en-US"/>
        </a:p>
      </dgm:t>
    </dgm:pt>
    <dgm:pt modelId="{C1DFB10D-3EC4-475E-AA3F-90818A9E4784}" type="sibTrans" cxnId="{9B77FAF1-E0C2-4A8F-A2C5-83097969BF6C}">
      <dgm:prSet/>
      <dgm:spPr/>
      <dgm:t>
        <a:bodyPr/>
        <a:lstStyle/>
        <a:p>
          <a:endParaRPr lang="en-US"/>
        </a:p>
      </dgm:t>
    </dgm:pt>
    <dgm:pt modelId="{A433C7A4-760D-B447-A072-8AB70A7A249A}">
      <dgm:prSet/>
      <dgm:spPr/>
      <dgm:t>
        <a:bodyPr/>
        <a:lstStyle/>
        <a:p>
          <a:r>
            <a:rPr lang="en-US" dirty="0"/>
            <a:t>Adoption by other institutions</a:t>
          </a:r>
        </a:p>
      </dgm:t>
    </dgm:pt>
    <dgm:pt modelId="{1756DA1B-04C2-1F4D-85DF-3A2E38E6222C}" type="parTrans" cxnId="{DCA6F951-BCEE-644D-8A65-C9EA18CA4A3E}">
      <dgm:prSet/>
      <dgm:spPr/>
      <dgm:t>
        <a:bodyPr/>
        <a:lstStyle/>
        <a:p>
          <a:endParaRPr lang="en-GB"/>
        </a:p>
      </dgm:t>
    </dgm:pt>
    <dgm:pt modelId="{76201C07-405C-2A41-8E8E-9766A38E37DE}" type="sibTrans" cxnId="{DCA6F951-BCEE-644D-8A65-C9EA18CA4A3E}">
      <dgm:prSet/>
      <dgm:spPr/>
      <dgm:t>
        <a:bodyPr/>
        <a:lstStyle/>
        <a:p>
          <a:endParaRPr lang="en-GB"/>
        </a:p>
      </dgm:t>
    </dgm:pt>
    <dgm:pt modelId="{E5BF1D2A-13C8-E648-B44F-A535449B91E2}">
      <dgm:prSet/>
      <dgm:spPr/>
      <dgm:t>
        <a:bodyPr/>
        <a:lstStyle/>
        <a:p>
          <a:r>
            <a:rPr lang="en-US" dirty="0"/>
            <a:t>Invitations to deliver workshops</a:t>
          </a:r>
        </a:p>
      </dgm:t>
    </dgm:pt>
    <dgm:pt modelId="{B5E9BAF1-C73D-774B-8E0D-DA1EA97B9602}" type="parTrans" cxnId="{9170B772-1C0A-D547-9FEB-E5BE65B7170B}">
      <dgm:prSet/>
      <dgm:spPr/>
      <dgm:t>
        <a:bodyPr/>
        <a:lstStyle/>
        <a:p>
          <a:endParaRPr lang="en-GB"/>
        </a:p>
      </dgm:t>
    </dgm:pt>
    <dgm:pt modelId="{A285B909-1D32-2F40-B75C-EC41C87446A5}" type="sibTrans" cxnId="{9170B772-1C0A-D547-9FEB-E5BE65B7170B}">
      <dgm:prSet/>
      <dgm:spPr/>
      <dgm:t>
        <a:bodyPr/>
        <a:lstStyle/>
        <a:p>
          <a:endParaRPr lang="en-GB"/>
        </a:p>
      </dgm:t>
    </dgm:pt>
    <dgm:pt modelId="{37F50807-38B5-D447-95D7-3FC944FEBDB7}">
      <dgm:prSet/>
      <dgm:spPr/>
      <dgm:t>
        <a:bodyPr/>
        <a:lstStyle/>
        <a:p>
          <a:r>
            <a:rPr lang="en-US" dirty="0"/>
            <a:t>Peer recognition</a:t>
          </a:r>
        </a:p>
      </dgm:t>
    </dgm:pt>
    <dgm:pt modelId="{0737CE93-9D18-A945-A041-40B2940900A5}" type="parTrans" cxnId="{4DCBA3E7-1230-5F4B-868B-7304025B45BE}">
      <dgm:prSet/>
      <dgm:spPr/>
      <dgm:t>
        <a:bodyPr/>
        <a:lstStyle/>
        <a:p>
          <a:endParaRPr lang="en-GB"/>
        </a:p>
      </dgm:t>
    </dgm:pt>
    <dgm:pt modelId="{5D3DAB06-EFC6-5745-BF34-E24C992210FA}" type="sibTrans" cxnId="{4DCBA3E7-1230-5F4B-868B-7304025B45BE}">
      <dgm:prSet/>
      <dgm:spPr/>
      <dgm:t>
        <a:bodyPr/>
        <a:lstStyle/>
        <a:p>
          <a:endParaRPr lang="en-GB"/>
        </a:p>
      </dgm:t>
    </dgm:pt>
    <dgm:pt modelId="{A931CABE-8248-F745-A075-623A417B880B}" type="pres">
      <dgm:prSet presAssocID="{EE68C71D-5BD5-4CCD-AA80-81F9B9EA2B8A}" presName="linear" presStyleCnt="0">
        <dgm:presLayoutVars>
          <dgm:dir/>
          <dgm:animLvl val="lvl"/>
          <dgm:resizeHandles val="exact"/>
        </dgm:presLayoutVars>
      </dgm:prSet>
      <dgm:spPr/>
    </dgm:pt>
    <dgm:pt modelId="{029E291E-D0F6-AF43-B1F2-7C524515EB8E}" type="pres">
      <dgm:prSet presAssocID="{F927E413-AF1E-4E9F-A099-B3C80DE38874}" presName="parentLin" presStyleCnt="0"/>
      <dgm:spPr/>
    </dgm:pt>
    <dgm:pt modelId="{02E3A654-B094-0640-8982-DD4E66409E28}" type="pres">
      <dgm:prSet presAssocID="{F927E413-AF1E-4E9F-A099-B3C80DE38874}" presName="parentLeftMargin" presStyleLbl="node1" presStyleIdx="0" presStyleCnt="1"/>
      <dgm:spPr/>
    </dgm:pt>
    <dgm:pt modelId="{DE2E6585-F9CB-324D-943C-85171E063AC9}" type="pres">
      <dgm:prSet presAssocID="{F927E413-AF1E-4E9F-A099-B3C80DE388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42FCB49-AFAC-2944-9DC5-346EB6E60A38}" type="pres">
      <dgm:prSet presAssocID="{F927E413-AF1E-4E9F-A099-B3C80DE38874}" presName="negativeSpace" presStyleCnt="0"/>
      <dgm:spPr/>
    </dgm:pt>
    <dgm:pt modelId="{3F25A9C3-6950-004A-B06C-59D4331769D1}" type="pres">
      <dgm:prSet presAssocID="{F927E413-AF1E-4E9F-A099-B3C80DE3887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15D5129-083A-0745-B827-A1F926B3085C}" type="presOf" srcId="{C3D1E40C-BC77-405B-8D2E-0C2FE6EFAD13}" destId="{3F25A9C3-6950-004A-B06C-59D4331769D1}" srcOrd="0" destOrd="0" presId="urn:microsoft.com/office/officeart/2005/8/layout/list1"/>
    <dgm:cxn modelId="{DCA6F951-BCEE-644D-8A65-C9EA18CA4A3E}" srcId="{F927E413-AF1E-4E9F-A099-B3C80DE38874}" destId="{A433C7A4-760D-B447-A072-8AB70A7A249A}" srcOrd="1" destOrd="0" parTransId="{1756DA1B-04C2-1F4D-85DF-3A2E38E6222C}" sibTransId="{76201C07-405C-2A41-8E8E-9766A38E37DE}"/>
    <dgm:cxn modelId="{04F49264-9052-6C46-97AB-F59A9573E5B7}" type="presOf" srcId="{E5BF1D2A-13C8-E648-B44F-A535449B91E2}" destId="{3F25A9C3-6950-004A-B06C-59D4331769D1}" srcOrd="0" destOrd="2" presId="urn:microsoft.com/office/officeart/2005/8/layout/list1"/>
    <dgm:cxn modelId="{9170B772-1C0A-D547-9FEB-E5BE65B7170B}" srcId="{F927E413-AF1E-4E9F-A099-B3C80DE38874}" destId="{E5BF1D2A-13C8-E648-B44F-A535449B91E2}" srcOrd="2" destOrd="0" parTransId="{B5E9BAF1-C73D-774B-8E0D-DA1EA97B9602}" sibTransId="{A285B909-1D32-2F40-B75C-EC41C87446A5}"/>
    <dgm:cxn modelId="{6999D495-2D2F-461F-8937-9D3F2D17877E}" srcId="{EE68C71D-5BD5-4CCD-AA80-81F9B9EA2B8A}" destId="{F927E413-AF1E-4E9F-A099-B3C80DE38874}" srcOrd="0" destOrd="0" parTransId="{CC7F6408-5917-4C15-B5DE-F6A9647916C0}" sibTransId="{16D84CF6-38F4-40DB-A8E7-1939F8FAA63E}"/>
    <dgm:cxn modelId="{49015A97-130E-7041-A35E-42775505684A}" type="presOf" srcId="{EE68C71D-5BD5-4CCD-AA80-81F9B9EA2B8A}" destId="{A931CABE-8248-F745-A075-623A417B880B}" srcOrd="0" destOrd="0" presId="urn:microsoft.com/office/officeart/2005/8/layout/list1"/>
    <dgm:cxn modelId="{E62B2BC0-6CF3-5F42-A713-2E76C8A67B59}" type="presOf" srcId="{F927E413-AF1E-4E9F-A099-B3C80DE38874}" destId="{02E3A654-B094-0640-8982-DD4E66409E28}" srcOrd="0" destOrd="0" presId="urn:microsoft.com/office/officeart/2005/8/layout/list1"/>
    <dgm:cxn modelId="{39F9E4C7-510D-2842-9143-E9A1938AEA55}" type="presOf" srcId="{A433C7A4-760D-B447-A072-8AB70A7A249A}" destId="{3F25A9C3-6950-004A-B06C-59D4331769D1}" srcOrd="0" destOrd="1" presId="urn:microsoft.com/office/officeart/2005/8/layout/list1"/>
    <dgm:cxn modelId="{4DCBA3E7-1230-5F4B-868B-7304025B45BE}" srcId="{F927E413-AF1E-4E9F-A099-B3C80DE38874}" destId="{37F50807-38B5-D447-95D7-3FC944FEBDB7}" srcOrd="3" destOrd="0" parTransId="{0737CE93-9D18-A945-A041-40B2940900A5}" sibTransId="{5D3DAB06-EFC6-5745-BF34-E24C992210FA}"/>
    <dgm:cxn modelId="{7AD475EC-0D3B-5745-AEF6-1B960ED34201}" type="presOf" srcId="{F927E413-AF1E-4E9F-A099-B3C80DE38874}" destId="{DE2E6585-F9CB-324D-943C-85171E063AC9}" srcOrd="1" destOrd="0" presId="urn:microsoft.com/office/officeart/2005/8/layout/list1"/>
    <dgm:cxn modelId="{9B77FAF1-E0C2-4A8F-A2C5-83097969BF6C}" srcId="{F927E413-AF1E-4E9F-A099-B3C80DE38874}" destId="{C3D1E40C-BC77-405B-8D2E-0C2FE6EFAD13}" srcOrd="0" destOrd="0" parTransId="{9532C6B6-AC05-4BB1-9FDE-17245F291167}" sibTransId="{C1DFB10D-3EC4-475E-AA3F-90818A9E4784}"/>
    <dgm:cxn modelId="{680F70FA-1F31-2041-AD46-C09DCAE45516}" type="presOf" srcId="{37F50807-38B5-D447-95D7-3FC944FEBDB7}" destId="{3F25A9C3-6950-004A-B06C-59D4331769D1}" srcOrd="0" destOrd="3" presId="urn:microsoft.com/office/officeart/2005/8/layout/list1"/>
    <dgm:cxn modelId="{40241A2E-72E4-CD46-A655-77198B635275}" type="presParOf" srcId="{A931CABE-8248-F745-A075-623A417B880B}" destId="{029E291E-D0F6-AF43-B1F2-7C524515EB8E}" srcOrd="0" destOrd="0" presId="urn:microsoft.com/office/officeart/2005/8/layout/list1"/>
    <dgm:cxn modelId="{CCB2072F-745F-1341-AE65-500A33D6ADC8}" type="presParOf" srcId="{029E291E-D0F6-AF43-B1F2-7C524515EB8E}" destId="{02E3A654-B094-0640-8982-DD4E66409E28}" srcOrd="0" destOrd="0" presId="urn:microsoft.com/office/officeart/2005/8/layout/list1"/>
    <dgm:cxn modelId="{29783D07-0F45-9748-B6FA-5A0CEE42734C}" type="presParOf" srcId="{029E291E-D0F6-AF43-B1F2-7C524515EB8E}" destId="{DE2E6585-F9CB-324D-943C-85171E063AC9}" srcOrd="1" destOrd="0" presId="urn:microsoft.com/office/officeart/2005/8/layout/list1"/>
    <dgm:cxn modelId="{0CF1BD31-351C-8A42-BE18-0FE0FF8D6552}" type="presParOf" srcId="{A931CABE-8248-F745-A075-623A417B880B}" destId="{D42FCB49-AFAC-2944-9DC5-346EB6E60A38}" srcOrd="1" destOrd="0" presId="urn:microsoft.com/office/officeart/2005/8/layout/list1"/>
    <dgm:cxn modelId="{B5FF0433-7133-BB47-83F2-D5D7723560B6}" type="presParOf" srcId="{A931CABE-8248-F745-A075-623A417B880B}" destId="{3F25A9C3-6950-004A-B06C-59D4331769D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68C71D-5BD5-4CCD-AA80-81F9B9EA2B8A}" type="doc">
      <dgm:prSet loTypeId="urn:microsoft.com/office/officeart/2005/8/layout/list1" loCatId="list" qsTypeId="urn:microsoft.com/office/officeart/2005/8/quickstyle/simple1#16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F927E413-AF1E-4E9F-A099-B3C80DE3887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</a:rPr>
            <a:t>Evidence</a:t>
          </a:r>
          <a:endParaRPr lang="en-US" dirty="0">
            <a:solidFill>
              <a:schemeClr val="tx1"/>
            </a:solidFill>
          </a:endParaRPr>
        </a:p>
      </dgm:t>
    </dgm:pt>
    <dgm:pt modelId="{CC7F6408-5917-4C15-B5DE-F6A9647916C0}" type="parTrans" cxnId="{6999D495-2D2F-461F-8937-9D3F2D17877E}">
      <dgm:prSet/>
      <dgm:spPr/>
      <dgm:t>
        <a:bodyPr/>
        <a:lstStyle/>
        <a:p>
          <a:endParaRPr lang="en-US"/>
        </a:p>
      </dgm:t>
    </dgm:pt>
    <dgm:pt modelId="{16D84CF6-38F4-40DB-A8E7-1939F8FAA63E}" type="sibTrans" cxnId="{6999D495-2D2F-461F-8937-9D3F2D17877E}">
      <dgm:prSet/>
      <dgm:spPr/>
      <dgm:t>
        <a:bodyPr/>
        <a:lstStyle/>
        <a:p>
          <a:endParaRPr lang="en-US"/>
        </a:p>
      </dgm:t>
    </dgm:pt>
    <dgm:pt modelId="{C3D1E40C-BC77-405B-8D2E-0C2FE6EFAD13}">
      <dgm:prSet/>
      <dgm:spPr/>
      <dgm:t>
        <a:bodyPr/>
        <a:lstStyle/>
        <a:p>
          <a:r>
            <a:rPr lang="en-US" dirty="0"/>
            <a:t>GitHub repositories</a:t>
          </a:r>
        </a:p>
      </dgm:t>
    </dgm:pt>
    <dgm:pt modelId="{9532C6B6-AC05-4BB1-9FDE-17245F291167}" type="parTrans" cxnId="{9B77FAF1-E0C2-4A8F-A2C5-83097969BF6C}">
      <dgm:prSet/>
      <dgm:spPr/>
      <dgm:t>
        <a:bodyPr/>
        <a:lstStyle/>
        <a:p>
          <a:endParaRPr lang="en-US"/>
        </a:p>
      </dgm:t>
    </dgm:pt>
    <dgm:pt modelId="{C1DFB10D-3EC4-475E-AA3F-90818A9E4784}" type="sibTrans" cxnId="{9B77FAF1-E0C2-4A8F-A2C5-83097969BF6C}">
      <dgm:prSet/>
      <dgm:spPr/>
      <dgm:t>
        <a:bodyPr/>
        <a:lstStyle/>
        <a:p>
          <a:endParaRPr lang="en-US"/>
        </a:p>
      </dgm:t>
    </dgm:pt>
    <dgm:pt modelId="{A433C7A4-760D-B447-A072-8AB70A7A249A}">
      <dgm:prSet/>
      <dgm:spPr/>
      <dgm:t>
        <a:bodyPr/>
        <a:lstStyle/>
        <a:p>
          <a:r>
            <a:rPr lang="en-US" dirty="0"/>
            <a:t>Software citation</a:t>
          </a:r>
        </a:p>
      </dgm:t>
    </dgm:pt>
    <dgm:pt modelId="{1756DA1B-04C2-1F4D-85DF-3A2E38E6222C}" type="parTrans" cxnId="{DCA6F951-BCEE-644D-8A65-C9EA18CA4A3E}">
      <dgm:prSet/>
      <dgm:spPr/>
      <dgm:t>
        <a:bodyPr/>
        <a:lstStyle/>
        <a:p>
          <a:endParaRPr lang="en-GB"/>
        </a:p>
      </dgm:t>
    </dgm:pt>
    <dgm:pt modelId="{76201C07-405C-2A41-8E8E-9766A38E37DE}" type="sibTrans" cxnId="{DCA6F951-BCEE-644D-8A65-C9EA18CA4A3E}">
      <dgm:prSet/>
      <dgm:spPr/>
      <dgm:t>
        <a:bodyPr/>
        <a:lstStyle/>
        <a:p>
          <a:endParaRPr lang="en-GB"/>
        </a:p>
      </dgm:t>
    </dgm:pt>
    <dgm:pt modelId="{E5BF1D2A-13C8-E648-B44F-A535449B91E2}">
      <dgm:prSet/>
      <dgm:spPr/>
      <dgm:t>
        <a:bodyPr/>
        <a:lstStyle/>
        <a:p>
          <a:r>
            <a:rPr lang="en-US" dirty="0"/>
            <a:t>Forks and contributions</a:t>
          </a:r>
        </a:p>
      </dgm:t>
    </dgm:pt>
    <dgm:pt modelId="{B5E9BAF1-C73D-774B-8E0D-DA1EA97B9602}" type="parTrans" cxnId="{9170B772-1C0A-D547-9FEB-E5BE65B7170B}">
      <dgm:prSet/>
      <dgm:spPr/>
      <dgm:t>
        <a:bodyPr/>
        <a:lstStyle/>
        <a:p>
          <a:endParaRPr lang="en-GB"/>
        </a:p>
      </dgm:t>
    </dgm:pt>
    <dgm:pt modelId="{A285B909-1D32-2F40-B75C-EC41C87446A5}" type="sibTrans" cxnId="{9170B772-1C0A-D547-9FEB-E5BE65B7170B}">
      <dgm:prSet/>
      <dgm:spPr/>
      <dgm:t>
        <a:bodyPr/>
        <a:lstStyle/>
        <a:p>
          <a:endParaRPr lang="en-GB"/>
        </a:p>
      </dgm:t>
    </dgm:pt>
    <dgm:pt modelId="{37F50807-38B5-D447-95D7-3FC944FEBDB7}">
      <dgm:prSet/>
      <dgm:spPr/>
      <dgm:t>
        <a:bodyPr/>
        <a:lstStyle/>
        <a:p>
          <a:r>
            <a:rPr lang="en-US" dirty="0"/>
            <a:t>Community engagement</a:t>
          </a:r>
        </a:p>
      </dgm:t>
    </dgm:pt>
    <dgm:pt modelId="{0737CE93-9D18-A945-A041-40B2940900A5}" type="parTrans" cxnId="{4DCBA3E7-1230-5F4B-868B-7304025B45BE}">
      <dgm:prSet/>
      <dgm:spPr/>
      <dgm:t>
        <a:bodyPr/>
        <a:lstStyle/>
        <a:p>
          <a:endParaRPr lang="en-GB"/>
        </a:p>
      </dgm:t>
    </dgm:pt>
    <dgm:pt modelId="{5D3DAB06-EFC6-5745-BF34-E24C992210FA}" type="sibTrans" cxnId="{4DCBA3E7-1230-5F4B-868B-7304025B45BE}">
      <dgm:prSet/>
      <dgm:spPr/>
      <dgm:t>
        <a:bodyPr/>
        <a:lstStyle/>
        <a:p>
          <a:endParaRPr lang="en-GB"/>
        </a:p>
      </dgm:t>
    </dgm:pt>
    <dgm:pt modelId="{A931CABE-8248-F745-A075-623A417B880B}" type="pres">
      <dgm:prSet presAssocID="{EE68C71D-5BD5-4CCD-AA80-81F9B9EA2B8A}" presName="linear" presStyleCnt="0">
        <dgm:presLayoutVars>
          <dgm:dir/>
          <dgm:animLvl val="lvl"/>
          <dgm:resizeHandles val="exact"/>
        </dgm:presLayoutVars>
      </dgm:prSet>
      <dgm:spPr/>
    </dgm:pt>
    <dgm:pt modelId="{029E291E-D0F6-AF43-B1F2-7C524515EB8E}" type="pres">
      <dgm:prSet presAssocID="{F927E413-AF1E-4E9F-A099-B3C80DE38874}" presName="parentLin" presStyleCnt="0"/>
      <dgm:spPr/>
    </dgm:pt>
    <dgm:pt modelId="{02E3A654-B094-0640-8982-DD4E66409E28}" type="pres">
      <dgm:prSet presAssocID="{F927E413-AF1E-4E9F-A099-B3C80DE38874}" presName="parentLeftMargin" presStyleLbl="node1" presStyleIdx="0" presStyleCnt="1"/>
      <dgm:spPr/>
    </dgm:pt>
    <dgm:pt modelId="{DE2E6585-F9CB-324D-943C-85171E063AC9}" type="pres">
      <dgm:prSet presAssocID="{F927E413-AF1E-4E9F-A099-B3C80DE388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42FCB49-AFAC-2944-9DC5-346EB6E60A38}" type="pres">
      <dgm:prSet presAssocID="{F927E413-AF1E-4E9F-A099-B3C80DE38874}" presName="negativeSpace" presStyleCnt="0"/>
      <dgm:spPr/>
    </dgm:pt>
    <dgm:pt modelId="{3F25A9C3-6950-004A-B06C-59D4331769D1}" type="pres">
      <dgm:prSet presAssocID="{F927E413-AF1E-4E9F-A099-B3C80DE3887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15D5129-083A-0745-B827-A1F926B3085C}" type="presOf" srcId="{C3D1E40C-BC77-405B-8D2E-0C2FE6EFAD13}" destId="{3F25A9C3-6950-004A-B06C-59D4331769D1}" srcOrd="0" destOrd="0" presId="urn:microsoft.com/office/officeart/2005/8/layout/list1"/>
    <dgm:cxn modelId="{DCA6F951-BCEE-644D-8A65-C9EA18CA4A3E}" srcId="{F927E413-AF1E-4E9F-A099-B3C80DE38874}" destId="{A433C7A4-760D-B447-A072-8AB70A7A249A}" srcOrd="1" destOrd="0" parTransId="{1756DA1B-04C2-1F4D-85DF-3A2E38E6222C}" sibTransId="{76201C07-405C-2A41-8E8E-9766A38E37DE}"/>
    <dgm:cxn modelId="{04F49264-9052-6C46-97AB-F59A9573E5B7}" type="presOf" srcId="{E5BF1D2A-13C8-E648-B44F-A535449B91E2}" destId="{3F25A9C3-6950-004A-B06C-59D4331769D1}" srcOrd="0" destOrd="2" presId="urn:microsoft.com/office/officeart/2005/8/layout/list1"/>
    <dgm:cxn modelId="{9170B772-1C0A-D547-9FEB-E5BE65B7170B}" srcId="{F927E413-AF1E-4E9F-A099-B3C80DE38874}" destId="{E5BF1D2A-13C8-E648-B44F-A535449B91E2}" srcOrd="2" destOrd="0" parTransId="{B5E9BAF1-C73D-774B-8E0D-DA1EA97B9602}" sibTransId="{A285B909-1D32-2F40-B75C-EC41C87446A5}"/>
    <dgm:cxn modelId="{6999D495-2D2F-461F-8937-9D3F2D17877E}" srcId="{EE68C71D-5BD5-4CCD-AA80-81F9B9EA2B8A}" destId="{F927E413-AF1E-4E9F-A099-B3C80DE38874}" srcOrd="0" destOrd="0" parTransId="{CC7F6408-5917-4C15-B5DE-F6A9647916C0}" sibTransId="{16D84CF6-38F4-40DB-A8E7-1939F8FAA63E}"/>
    <dgm:cxn modelId="{49015A97-130E-7041-A35E-42775505684A}" type="presOf" srcId="{EE68C71D-5BD5-4CCD-AA80-81F9B9EA2B8A}" destId="{A931CABE-8248-F745-A075-623A417B880B}" srcOrd="0" destOrd="0" presId="urn:microsoft.com/office/officeart/2005/8/layout/list1"/>
    <dgm:cxn modelId="{E62B2BC0-6CF3-5F42-A713-2E76C8A67B59}" type="presOf" srcId="{F927E413-AF1E-4E9F-A099-B3C80DE38874}" destId="{02E3A654-B094-0640-8982-DD4E66409E28}" srcOrd="0" destOrd="0" presId="urn:microsoft.com/office/officeart/2005/8/layout/list1"/>
    <dgm:cxn modelId="{39F9E4C7-510D-2842-9143-E9A1938AEA55}" type="presOf" srcId="{A433C7A4-760D-B447-A072-8AB70A7A249A}" destId="{3F25A9C3-6950-004A-B06C-59D4331769D1}" srcOrd="0" destOrd="1" presId="urn:microsoft.com/office/officeart/2005/8/layout/list1"/>
    <dgm:cxn modelId="{4DCBA3E7-1230-5F4B-868B-7304025B45BE}" srcId="{F927E413-AF1E-4E9F-A099-B3C80DE38874}" destId="{37F50807-38B5-D447-95D7-3FC944FEBDB7}" srcOrd="3" destOrd="0" parTransId="{0737CE93-9D18-A945-A041-40B2940900A5}" sibTransId="{5D3DAB06-EFC6-5745-BF34-E24C992210FA}"/>
    <dgm:cxn modelId="{7AD475EC-0D3B-5745-AEF6-1B960ED34201}" type="presOf" srcId="{F927E413-AF1E-4E9F-A099-B3C80DE38874}" destId="{DE2E6585-F9CB-324D-943C-85171E063AC9}" srcOrd="1" destOrd="0" presId="urn:microsoft.com/office/officeart/2005/8/layout/list1"/>
    <dgm:cxn modelId="{9B77FAF1-E0C2-4A8F-A2C5-83097969BF6C}" srcId="{F927E413-AF1E-4E9F-A099-B3C80DE38874}" destId="{C3D1E40C-BC77-405B-8D2E-0C2FE6EFAD13}" srcOrd="0" destOrd="0" parTransId="{9532C6B6-AC05-4BB1-9FDE-17245F291167}" sibTransId="{C1DFB10D-3EC4-475E-AA3F-90818A9E4784}"/>
    <dgm:cxn modelId="{680F70FA-1F31-2041-AD46-C09DCAE45516}" type="presOf" srcId="{37F50807-38B5-D447-95D7-3FC944FEBDB7}" destId="{3F25A9C3-6950-004A-B06C-59D4331769D1}" srcOrd="0" destOrd="3" presId="urn:microsoft.com/office/officeart/2005/8/layout/list1"/>
    <dgm:cxn modelId="{40241A2E-72E4-CD46-A655-77198B635275}" type="presParOf" srcId="{A931CABE-8248-F745-A075-623A417B880B}" destId="{029E291E-D0F6-AF43-B1F2-7C524515EB8E}" srcOrd="0" destOrd="0" presId="urn:microsoft.com/office/officeart/2005/8/layout/list1"/>
    <dgm:cxn modelId="{CCB2072F-745F-1341-AE65-500A33D6ADC8}" type="presParOf" srcId="{029E291E-D0F6-AF43-B1F2-7C524515EB8E}" destId="{02E3A654-B094-0640-8982-DD4E66409E28}" srcOrd="0" destOrd="0" presId="urn:microsoft.com/office/officeart/2005/8/layout/list1"/>
    <dgm:cxn modelId="{29783D07-0F45-9748-B6FA-5A0CEE42734C}" type="presParOf" srcId="{029E291E-D0F6-AF43-B1F2-7C524515EB8E}" destId="{DE2E6585-F9CB-324D-943C-85171E063AC9}" srcOrd="1" destOrd="0" presId="urn:microsoft.com/office/officeart/2005/8/layout/list1"/>
    <dgm:cxn modelId="{0CF1BD31-351C-8A42-BE18-0FE0FF8D6552}" type="presParOf" srcId="{A931CABE-8248-F745-A075-623A417B880B}" destId="{D42FCB49-AFAC-2944-9DC5-346EB6E60A38}" srcOrd="1" destOrd="0" presId="urn:microsoft.com/office/officeart/2005/8/layout/list1"/>
    <dgm:cxn modelId="{B5FF0433-7133-BB47-83F2-D5D7723560B6}" type="presParOf" srcId="{A931CABE-8248-F745-A075-623A417B880B}" destId="{3F25A9C3-6950-004A-B06C-59D4331769D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E68C71D-5BD5-4CCD-AA80-81F9B9EA2B8A}" type="doc">
      <dgm:prSet loTypeId="urn:microsoft.com/office/officeart/2005/8/layout/list1" loCatId="list" qsTypeId="urn:microsoft.com/office/officeart/2005/8/quickstyle/simple1#16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F927E413-AF1E-4E9F-A099-B3C80DE3887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</a:rPr>
            <a:t>Evidence</a:t>
          </a:r>
          <a:endParaRPr lang="en-US" dirty="0">
            <a:solidFill>
              <a:schemeClr val="tx1"/>
            </a:solidFill>
          </a:endParaRPr>
        </a:p>
      </dgm:t>
    </dgm:pt>
    <dgm:pt modelId="{CC7F6408-5917-4C15-B5DE-F6A9647916C0}" type="parTrans" cxnId="{6999D495-2D2F-461F-8937-9D3F2D17877E}">
      <dgm:prSet/>
      <dgm:spPr/>
      <dgm:t>
        <a:bodyPr/>
        <a:lstStyle/>
        <a:p>
          <a:endParaRPr lang="en-US"/>
        </a:p>
      </dgm:t>
    </dgm:pt>
    <dgm:pt modelId="{16D84CF6-38F4-40DB-A8E7-1939F8FAA63E}" type="sibTrans" cxnId="{6999D495-2D2F-461F-8937-9D3F2D17877E}">
      <dgm:prSet/>
      <dgm:spPr/>
      <dgm:t>
        <a:bodyPr/>
        <a:lstStyle/>
        <a:p>
          <a:endParaRPr lang="en-US"/>
        </a:p>
      </dgm:t>
    </dgm:pt>
    <dgm:pt modelId="{C3D1E40C-BC77-405B-8D2E-0C2FE6EFAD13}">
      <dgm:prSet/>
      <dgm:spPr/>
      <dgm:t>
        <a:bodyPr/>
        <a:lstStyle/>
        <a:p>
          <a:r>
            <a:rPr lang="en-US" dirty="0"/>
            <a:t>Attendance figures</a:t>
          </a:r>
        </a:p>
      </dgm:t>
    </dgm:pt>
    <dgm:pt modelId="{9532C6B6-AC05-4BB1-9FDE-17245F291167}" type="parTrans" cxnId="{9B77FAF1-E0C2-4A8F-A2C5-83097969BF6C}">
      <dgm:prSet/>
      <dgm:spPr/>
      <dgm:t>
        <a:bodyPr/>
        <a:lstStyle/>
        <a:p>
          <a:endParaRPr lang="en-US"/>
        </a:p>
      </dgm:t>
    </dgm:pt>
    <dgm:pt modelId="{C1DFB10D-3EC4-475E-AA3F-90818A9E4784}" type="sibTrans" cxnId="{9B77FAF1-E0C2-4A8F-A2C5-83097969BF6C}">
      <dgm:prSet/>
      <dgm:spPr/>
      <dgm:t>
        <a:bodyPr/>
        <a:lstStyle/>
        <a:p>
          <a:endParaRPr lang="en-US"/>
        </a:p>
      </dgm:t>
    </dgm:pt>
    <dgm:pt modelId="{A433C7A4-760D-B447-A072-8AB70A7A249A}">
      <dgm:prSet/>
      <dgm:spPr/>
      <dgm:t>
        <a:bodyPr/>
        <a:lstStyle/>
        <a:p>
          <a:r>
            <a:rPr lang="en-US" dirty="0"/>
            <a:t>Testimonials</a:t>
          </a:r>
        </a:p>
      </dgm:t>
    </dgm:pt>
    <dgm:pt modelId="{1756DA1B-04C2-1F4D-85DF-3A2E38E6222C}" type="parTrans" cxnId="{DCA6F951-BCEE-644D-8A65-C9EA18CA4A3E}">
      <dgm:prSet/>
      <dgm:spPr/>
      <dgm:t>
        <a:bodyPr/>
        <a:lstStyle/>
        <a:p>
          <a:endParaRPr lang="en-GB"/>
        </a:p>
      </dgm:t>
    </dgm:pt>
    <dgm:pt modelId="{76201C07-405C-2A41-8E8E-9766A38E37DE}" type="sibTrans" cxnId="{DCA6F951-BCEE-644D-8A65-C9EA18CA4A3E}">
      <dgm:prSet/>
      <dgm:spPr/>
      <dgm:t>
        <a:bodyPr/>
        <a:lstStyle/>
        <a:p>
          <a:endParaRPr lang="en-GB"/>
        </a:p>
      </dgm:t>
    </dgm:pt>
    <dgm:pt modelId="{E5BF1D2A-13C8-E648-B44F-A535449B91E2}">
      <dgm:prSet/>
      <dgm:spPr/>
      <dgm:t>
        <a:bodyPr/>
        <a:lstStyle/>
        <a:p>
          <a:r>
            <a:rPr lang="en-US" dirty="0"/>
            <a:t>Policy citations</a:t>
          </a:r>
        </a:p>
      </dgm:t>
    </dgm:pt>
    <dgm:pt modelId="{B5E9BAF1-C73D-774B-8E0D-DA1EA97B9602}" type="parTrans" cxnId="{9170B772-1C0A-D547-9FEB-E5BE65B7170B}">
      <dgm:prSet/>
      <dgm:spPr/>
      <dgm:t>
        <a:bodyPr/>
        <a:lstStyle/>
        <a:p>
          <a:endParaRPr lang="en-GB"/>
        </a:p>
      </dgm:t>
    </dgm:pt>
    <dgm:pt modelId="{A285B909-1D32-2F40-B75C-EC41C87446A5}" type="sibTrans" cxnId="{9170B772-1C0A-D547-9FEB-E5BE65B7170B}">
      <dgm:prSet/>
      <dgm:spPr/>
      <dgm:t>
        <a:bodyPr/>
        <a:lstStyle/>
        <a:p>
          <a:endParaRPr lang="en-GB"/>
        </a:p>
      </dgm:t>
    </dgm:pt>
    <dgm:pt modelId="{37F50807-38B5-D447-95D7-3FC944FEBDB7}">
      <dgm:prSet/>
      <dgm:spPr/>
      <dgm:t>
        <a:bodyPr/>
        <a:lstStyle/>
        <a:p>
          <a:r>
            <a:rPr lang="en-US" dirty="0"/>
            <a:t>Media engagement</a:t>
          </a:r>
        </a:p>
      </dgm:t>
    </dgm:pt>
    <dgm:pt modelId="{0737CE93-9D18-A945-A041-40B2940900A5}" type="parTrans" cxnId="{4DCBA3E7-1230-5F4B-868B-7304025B45BE}">
      <dgm:prSet/>
      <dgm:spPr/>
      <dgm:t>
        <a:bodyPr/>
        <a:lstStyle/>
        <a:p>
          <a:endParaRPr lang="en-GB"/>
        </a:p>
      </dgm:t>
    </dgm:pt>
    <dgm:pt modelId="{5D3DAB06-EFC6-5745-BF34-E24C992210FA}" type="sibTrans" cxnId="{4DCBA3E7-1230-5F4B-868B-7304025B45BE}">
      <dgm:prSet/>
      <dgm:spPr/>
      <dgm:t>
        <a:bodyPr/>
        <a:lstStyle/>
        <a:p>
          <a:endParaRPr lang="en-GB"/>
        </a:p>
      </dgm:t>
    </dgm:pt>
    <dgm:pt modelId="{72893CC9-7040-1E49-8096-5FBF35515850}">
      <dgm:prSet/>
      <dgm:spPr/>
      <dgm:t>
        <a:bodyPr/>
        <a:lstStyle/>
        <a:p>
          <a:r>
            <a:rPr lang="en-US" dirty="0"/>
            <a:t>Partnership records</a:t>
          </a:r>
        </a:p>
      </dgm:t>
    </dgm:pt>
    <dgm:pt modelId="{200E3F0E-0978-664B-94F1-2B2C4A701A28}" type="parTrans" cxnId="{96A9A3C6-229F-DE4C-ACB5-2595435B7A99}">
      <dgm:prSet/>
      <dgm:spPr/>
      <dgm:t>
        <a:bodyPr/>
        <a:lstStyle/>
        <a:p>
          <a:endParaRPr lang="en-GB"/>
        </a:p>
      </dgm:t>
    </dgm:pt>
    <dgm:pt modelId="{173985CF-0160-0245-A797-50570E5BB595}" type="sibTrans" cxnId="{96A9A3C6-229F-DE4C-ACB5-2595435B7A99}">
      <dgm:prSet/>
      <dgm:spPr/>
      <dgm:t>
        <a:bodyPr/>
        <a:lstStyle/>
        <a:p>
          <a:endParaRPr lang="en-GB"/>
        </a:p>
      </dgm:t>
    </dgm:pt>
    <dgm:pt modelId="{A931CABE-8248-F745-A075-623A417B880B}" type="pres">
      <dgm:prSet presAssocID="{EE68C71D-5BD5-4CCD-AA80-81F9B9EA2B8A}" presName="linear" presStyleCnt="0">
        <dgm:presLayoutVars>
          <dgm:dir/>
          <dgm:animLvl val="lvl"/>
          <dgm:resizeHandles val="exact"/>
        </dgm:presLayoutVars>
      </dgm:prSet>
      <dgm:spPr/>
    </dgm:pt>
    <dgm:pt modelId="{029E291E-D0F6-AF43-B1F2-7C524515EB8E}" type="pres">
      <dgm:prSet presAssocID="{F927E413-AF1E-4E9F-A099-B3C80DE38874}" presName="parentLin" presStyleCnt="0"/>
      <dgm:spPr/>
    </dgm:pt>
    <dgm:pt modelId="{02E3A654-B094-0640-8982-DD4E66409E28}" type="pres">
      <dgm:prSet presAssocID="{F927E413-AF1E-4E9F-A099-B3C80DE38874}" presName="parentLeftMargin" presStyleLbl="node1" presStyleIdx="0" presStyleCnt="1"/>
      <dgm:spPr/>
    </dgm:pt>
    <dgm:pt modelId="{DE2E6585-F9CB-324D-943C-85171E063AC9}" type="pres">
      <dgm:prSet presAssocID="{F927E413-AF1E-4E9F-A099-B3C80DE38874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42FCB49-AFAC-2944-9DC5-346EB6E60A38}" type="pres">
      <dgm:prSet presAssocID="{F927E413-AF1E-4E9F-A099-B3C80DE38874}" presName="negativeSpace" presStyleCnt="0"/>
      <dgm:spPr/>
    </dgm:pt>
    <dgm:pt modelId="{3F25A9C3-6950-004A-B06C-59D4331769D1}" type="pres">
      <dgm:prSet presAssocID="{F927E413-AF1E-4E9F-A099-B3C80DE38874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15D5129-083A-0745-B827-A1F926B3085C}" type="presOf" srcId="{C3D1E40C-BC77-405B-8D2E-0C2FE6EFAD13}" destId="{3F25A9C3-6950-004A-B06C-59D4331769D1}" srcOrd="0" destOrd="0" presId="urn:microsoft.com/office/officeart/2005/8/layout/list1"/>
    <dgm:cxn modelId="{DCA6F951-BCEE-644D-8A65-C9EA18CA4A3E}" srcId="{F927E413-AF1E-4E9F-A099-B3C80DE38874}" destId="{A433C7A4-760D-B447-A072-8AB70A7A249A}" srcOrd="1" destOrd="0" parTransId="{1756DA1B-04C2-1F4D-85DF-3A2E38E6222C}" sibTransId="{76201C07-405C-2A41-8E8E-9766A38E37DE}"/>
    <dgm:cxn modelId="{04F49264-9052-6C46-97AB-F59A9573E5B7}" type="presOf" srcId="{E5BF1D2A-13C8-E648-B44F-A535449B91E2}" destId="{3F25A9C3-6950-004A-B06C-59D4331769D1}" srcOrd="0" destOrd="2" presId="urn:microsoft.com/office/officeart/2005/8/layout/list1"/>
    <dgm:cxn modelId="{9170B772-1C0A-D547-9FEB-E5BE65B7170B}" srcId="{F927E413-AF1E-4E9F-A099-B3C80DE38874}" destId="{E5BF1D2A-13C8-E648-B44F-A535449B91E2}" srcOrd="2" destOrd="0" parTransId="{B5E9BAF1-C73D-774B-8E0D-DA1EA97B9602}" sibTransId="{A285B909-1D32-2F40-B75C-EC41C87446A5}"/>
    <dgm:cxn modelId="{6999D495-2D2F-461F-8937-9D3F2D17877E}" srcId="{EE68C71D-5BD5-4CCD-AA80-81F9B9EA2B8A}" destId="{F927E413-AF1E-4E9F-A099-B3C80DE38874}" srcOrd="0" destOrd="0" parTransId="{CC7F6408-5917-4C15-B5DE-F6A9647916C0}" sibTransId="{16D84CF6-38F4-40DB-A8E7-1939F8FAA63E}"/>
    <dgm:cxn modelId="{49015A97-130E-7041-A35E-42775505684A}" type="presOf" srcId="{EE68C71D-5BD5-4CCD-AA80-81F9B9EA2B8A}" destId="{A931CABE-8248-F745-A075-623A417B880B}" srcOrd="0" destOrd="0" presId="urn:microsoft.com/office/officeart/2005/8/layout/list1"/>
    <dgm:cxn modelId="{E62B2BC0-6CF3-5F42-A713-2E76C8A67B59}" type="presOf" srcId="{F927E413-AF1E-4E9F-A099-B3C80DE38874}" destId="{02E3A654-B094-0640-8982-DD4E66409E28}" srcOrd="0" destOrd="0" presId="urn:microsoft.com/office/officeart/2005/8/layout/list1"/>
    <dgm:cxn modelId="{B8DAC2C1-C514-9B4D-B16C-C1DBCE46897E}" type="presOf" srcId="{72893CC9-7040-1E49-8096-5FBF35515850}" destId="{3F25A9C3-6950-004A-B06C-59D4331769D1}" srcOrd="0" destOrd="4" presId="urn:microsoft.com/office/officeart/2005/8/layout/list1"/>
    <dgm:cxn modelId="{96A9A3C6-229F-DE4C-ACB5-2595435B7A99}" srcId="{F927E413-AF1E-4E9F-A099-B3C80DE38874}" destId="{72893CC9-7040-1E49-8096-5FBF35515850}" srcOrd="4" destOrd="0" parTransId="{200E3F0E-0978-664B-94F1-2B2C4A701A28}" sibTransId="{173985CF-0160-0245-A797-50570E5BB595}"/>
    <dgm:cxn modelId="{39F9E4C7-510D-2842-9143-E9A1938AEA55}" type="presOf" srcId="{A433C7A4-760D-B447-A072-8AB70A7A249A}" destId="{3F25A9C3-6950-004A-B06C-59D4331769D1}" srcOrd="0" destOrd="1" presId="urn:microsoft.com/office/officeart/2005/8/layout/list1"/>
    <dgm:cxn modelId="{4DCBA3E7-1230-5F4B-868B-7304025B45BE}" srcId="{F927E413-AF1E-4E9F-A099-B3C80DE38874}" destId="{37F50807-38B5-D447-95D7-3FC944FEBDB7}" srcOrd="3" destOrd="0" parTransId="{0737CE93-9D18-A945-A041-40B2940900A5}" sibTransId="{5D3DAB06-EFC6-5745-BF34-E24C992210FA}"/>
    <dgm:cxn modelId="{7AD475EC-0D3B-5745-AEF6-1B960ED34201}" type="presOf" srcId="{F927E413-AF1E-4E9F-A099-B3C80DE38874}" destId="{DE2E6585-F9CB-324D-943C-85171E063AC9}" srcOrd="1" destOrd="0" presId="urn:microsoft.com/office/officeart/2005/8/layout/list1"/>
    <dgm:cxn modelId="{9B77FAF1-E0C2-4A8F-A2C5-83097969BF6C}" srcId="{F927E413-AF1E-4E9F-A099-B3C80DE38874}" destId="{C3D1E40C-BC77-405B-8D2E-0C2FE6EFAD13}" srcOrd="0" destOrd="0" parTransId="{9532C6B6-AC05-4BB1-9FDE-17245F291167}" sibTransId="{C1DFB10D-3EC4-475E-AA3F-90818A9E4784}"/>
    <dgm:cxn modelId="{680F70FA-1F31-2041-AD46-C09DCAE45516}" type="presOf" srcId="{37F50807-38B5-D447-95D7-3FC944FEBDB7}" destId="{3F25A9C3-6950-004A-B06C-59D4331769D1}" srcOrd="0" destOrd="3" presId="urn:microsoft.com/office/officeart/2005/8/layout/list1"/>
    <dgm:cxn modelId="{40241A2E-72E4-CD46-A655-77198B635275}" type="presParOf" srcId="{A931CABE-8248-F745-A075-623A417B880B}" destId="{029E291E-D0F6-AF43-B1F2-7C524515EB8E}" srcOrd="0" destOrd="0" presId="urn:microsoft.com/office/officeart/2005/8/layout/list1"/>
    <dgm:cxn modelId="{CCB2072F-745F-1341-AE65-500A33D6ADC8}" type="presParOf" srcId="{029E291E-D0F6-AF43-B1F2-7C524515EB8E}" destId="{02E3A654-B094-0640-8982-DD4E66409E28}" srcOrd="0" destOrd="0" presId="urn:microsoft.com/office/officeart/2005/8/layout/list1"/>
    <dgm:cxn modelId="{29783D07-0F45-9748-B6FA-5A0CEE42734C}" type="presParOf" srcId="{029E291E-D0F6-AF43-B1F2-7C524515EB8E}" destId="{DE2E6585-F9CB-324D-943C-85171E063AC9}" srcOrd="1" destOrd="0" presId="urn:microsoft.com/office/officeart/2005/8/layout/list1"/>
    <dgm:cxn modelId="{0CF1BD31-351C-8A42-BE18-0FE0FF8D6552}" type="presParOf" srcId="{A931CABE-8248-F745-A075-623A417B880B}" destId="{D42FCB49-AFAC-2944-9DC5-346EB6E60A38}" srcOrd="1" destOrd="0" presId="urn:microsoft.com/office/officeart/2005/8/layout/list1"/>
    <dgm:cxn modelId="{B5FF0433-7133-BB47-83F2-D5D7723560B6}" type="presParOf" srcId="{A931CABE-8248-F745-A075-623A417B880B}" destId="{3F25A9C3-6950-004A-B06C-59D4331769D1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1182A5-283A-4E4D-BB4A-152B76945158}">
      <dsp:nvSpPr>
        <dsp:cNvPr id="0" name=""/>
        <dsp:cNvSpPr/>
      </dsp:nvSpPr>
      <dsp:spPr>
        <a:xfrm>
          <a:off x="0" y="448190"/>
          <a:ext cx="4841505" cy="290490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>
              <a:solidFill>
                <a:schemeClr val="tx1"/>
              </a:solidFill>
            </a:rPr>
            <a:t>You can share:</a:t>
          </a:r>
          <a:endParaRPr lang="en-US" sz="2800" kern="1200" dirty="0">
            <a:solidFill>
              <a:schemeClr val="tx1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>
              <a:solidFill>
                <a:schemeClr val="tx1"/>
              </a:solidFill>
            </a:rPr>
            <a:t>Code</a:t>
          </a:r>
          <a:endParaRPr lang="en-US" sz="2200" kern="1200" dirty="0">
            <a:solidFill>
              <a:schemeClr val="tx1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>
              <a:solidFill>
                <a:schemeClr val="tx1"/>
              </a:solidFill>
            </a:rPr>
            <a:t>Scripts</a:t>
          </a:r>
          <a:endParaRPr lang="en-US" sz="2200" kern="1200" dirty="0">
            <a:solidFill>
              <a:schemeClr val="tx1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>
              <a:solidFill>
                <a:schemeClr val="tx1"/>
              </a:solidFill>
            </a:rPr>
            <a:t>Computational notebooks</a:t>
          </a:r>
          <a:endParaRPr lang="en-US" sz="2200" kern="1200" dirty="0">
            <a:solidFill>
              <a:schemeClr val="tx1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>
              <a:solidFill>
                <a:schemeClr val="tx1"/>
              </a:solidFill>
            </a:rPr>
            <a:t>Datasets</a:t>
          </a:r>
          <a:endParaRPr lang="en-US" sz="2200" kern="1200" dirty="0">
            <a:solidFill>
              <a:schemeClr val="tx1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>
              <a:solidFill>
                <a:schemeClr val="tx1"/>
              </a:solidFill>
            </a:rPr>
            <a:t>Databases</a:t>
          </a:r>
          <a:endParaRPr lang="en-US" sz="2200" kern="1200" dirty="0">
            <a:solidFill>
              <a:schemeClr val="tx1"/>
            </a:solidFill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200" kern="1200" dirty="0">
              <a:solidFill>
                <a:schemeClr val="tx1"/>
              </a:solidFill>
            </a:rPr>
            <a:t>Visualisation tools</a:t>
          </a:r>
          <a:endParaRPr lang="en-US" sz="2200" kern="1200" dirty="0">
            <a:solidFill>
              <a:schemeClr val="tx1"/>
            </a:solidFill>
          </a:endParaRPr>
        </a:p>
      </dsp:txBody>
      <dsp:txXfrm>
        <a:off x="0" y="448190"/>
        <a:ext cx="4841505" cy="29049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5A9C3-6950-004A-B06C-59D4331769D1}">
      <dsp:nvSpPr>
        <dsp:cNvPr id="0" name=""/>
        <dsp:cNvSpPr/>
      </dsp:nvSpPr>
      <dsp:spPr>
        <a:xfrm>
          <a:off x="0" y="367300"/>
          <a:ext cx="3868561" cy="287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0243" tIns="499872" rIns="30024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DOI and repository record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Downloads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Online discussion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Citations before journal publication</a:t>
          </a:r>
          <a:endParaRPr lang="en-US" sz="2400" kern="1200" dirty="0"/>
        </a:p>
      </dsp:txBody>
      <dsp:txXfrm>
        <a:off x="0" y="367300"/>
        <a:ext cx="3868561" cy="2872800"/>
      </dsp:txXfrm>
    </dsp:sp>
    <dsp:sp modelId="{DE2E6585-F9CB-324D-943C-85171E063AC9}">
      <dsp:nvSpPr>
        <dsp:cNvPr id="0" name=""/>
        <dsp:cNvSpPr/>
      </dsp:nvSpPr>
      <dsp:spPr>
        <a:xfrm>
          <a:off x="193428" y="13060"/>
          <a:ext cx="2707992" cy="70848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356" tIns="0" rIns="102356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chemeClr val="tx1"/>
              </a:solidFill>
            </a:rPr>
            <a:t>Evidence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228013" y="47645"/>
        <a:ext cx="2638822" cy="639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5A9C3-6950-004A-B06C-59D4331769D1}">
      <dsp:nvSpPr>
        <dsp:cNvPr id="0" name=""/>
        <dsp:cNvSpPr/>
      </dsp:nvSpPr>
      <dsp:spPr>
        <a:xfrm>
          <a:off x="0" y="561711"/>
          <a:ext cx="4806002" cy="3105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999" tIns="604012" rIns="372999" bIns="206248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900" kern="1200"/>
            <a:t>Dataset DOI</a:t>
          </a:r>
          <a:endParaRPr lang="en-US" sz="2900" kern="120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900" kern="1200"/>
            <a:t>Downloads and reuse</a:t>
          </a:r>
          <a:endParaRPr lang="en-US" sz="2900" kern="120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900" kern="1200" dirty="0"/>
            <a:t>Citations to datasets</a:t>
          </a: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900" kern="1200"/>
            <a:t>Data repository metrics</a:t>
          </a:r>
          <a:endParaRPr lang="en-US" sz="2900" kern="1200"/>
        </a:p>
      </dsp:txBody>
      <dsp:txXfrm>
        <a:off x="0" y="561711"/>
        <a:ext cx="4806002" cy="3105900"/>
      </dsp:txXfrm>
    </dsp:sp>
    <dsp:sp modelId="{DE2E6585-F9CB-324D-943C-85171E063AC9}">
      <dsp:nvSpPr>
        <dsp:cNvPr id="0" name=""/>
        <dsp:cNvSpPr/>
      </dsp:nvSpPr>
      <dsp:spPr>
        <a:xfrm>
          <a:off x="240300" y="133671"/>
          <a:ext cx="3364201" cy="85608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159" tIns="0" rIns="127159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b="1" kern="1200" dirty="0">
              <a:solidFill>
                <a:schemeClr val="tx1"/>
              </a:solidFill>
            </a:rPr>
            <a:t>Evidence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282090" y="175461"/>
        <a:ext cx="3280621" cy="7725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5A9C3-6950-004A-B06C-59D4331769D1}">
      <dsp:nvSpPr>
        <dsp:cNvPr id="0" name=""/>
        <dsp:cNvSpPr/>
      </dsp:nvSpPr>
      <dsp:spPr>
        <a:xfrm>
          <a:off x="0" y="526476"/>
          <a:ext cx="4806002" cy="314684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999" tIns="562356" rIns="372999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Repository records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Research transparency statements 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Documentation demonstrating responsible sharing</a:t>
          </a:r>
        </a:p>
      </dsp:txBody>
      <dsp:txXfrm>
        <a:off x="0" y="526476"/>
        <a:ext cx="4806002" cy="3146849"/>
      </dsp:txXfrm>
    </dsp:sp>
    <dsp:sp modelId="{DE2E6585-F9CB-324D-943C-85171E063AC9}">
      <dsp:nvSpPr>
        <dsp:cNvPr id="0" name=""/>
        <dsp:cNvSpPr/>
      </dsp:nvSpPr>
      <dsp:spPr>
        <a:xfrm>
          <a:off x="240300" y="127956"/>
          <a:ext cx="3364201" cy="79704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159" tIns="0" rIns="127159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 dirty="0">
              <a:solidFill>
                <a:schemeClr val="tx1"/>
              </a:solidFill>
            </a:rPr>
            <a:t>Evidence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279208" y="166864"/>
        <a:ext cx="3286385" cy="7192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5A9C3-6950-004A-B06C-59D4331769D1}">
      <dsp:nvSpPr>
        <dsp:cNvPr id="0" name=""/>
        <dsp:cNvSpPr/>
      </dsp:nvSpPr>
      <dsp:spPr>
        <a:xfrm>
          <a:off x="0" y="431481"/>
          <a:ext cx="4806002" cy="335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999" tIns="583184" rIns="372999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Resource download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Adoption by other institutions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Invitations to deliver workshops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Peer recognition</a:t>
          </a:r>
        </a:p>
      </dsp:txBody>
      <dsp:txXfrm>
        <a:off x="0" y="431481"/>
        <a:ext cx="4806002" cy="3351600"/>
      </dsp:txXfrm>
    </dsp:sp>
    <dsp:sp modelId="{DE2E6585-F9CB-324D-943C-85171E063AC9}">
      <dsp:nvSpPr>
        <dsp:cNvPr id="0" name=""/>
        <dsp:cNvSpPr/>
      </dsp:nvSpPr>
      <dsp:spPr>
        <a:xfrm>
          <a:off x="240300" y="18201"/>
          <a:ext cx="3364201" cy="82656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159" tIns="0" rIns="12715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chemeClr val="tx1"/>
              </a:solidFill>
            </a:rPr>
            <a:t>Evidence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280649" y="58550"/>
        <a:ext cx="3283503" cy="7458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5A9C3-6950-004A-B06C-59D4331769D1}">
      <dsp:nvSpPr>
        <dsp:cNvPr id="0" name=""/>
        <dsp:cNvSpPr/>
      </dsp:nvSpPr>
      <dsp:spPr>
        <a:xfrm>
          <a:off x="0" y="495780"/>
          <a:ext cx="4806002" cy="2891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999" tIns="562356" rIns="372999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GitHub repositories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Software citation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Forks and contributions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Community engagement</a:t>
          </a:r>
        </a:p>
      </dsp:txBody>
      <dsp:txXfrm>
        <a:off x="0" y="495780"/>
        <a:ext cx="4806002" cy="2891700"/>
      </dsp:txXfrm>
    </dsp:sp>
    <dsp:sp modelId="{DE2E6585-F9CB-324D-943C-85171E063AC9}">
      <dsp:nvSpPr>
        <dsp:cNvPr id="0" name=""/>
        <dsp:cNvSpPr/>
      </dsp:nvSpPr>
      <dsp:spPr>
        <a:xfrm>
          <a:off x="240300" y="97260"/>
          <a:ext cx="3364201" cy="79704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159" tIns="0" rIns="127159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 dirty="0">
              <a:solidFill>
                <a:schemeClr val="tx1"/>
              </a:solidFill>
            </a:rPr>
            <a:t>Evidence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279208" y="136168"/>
        <a:ext cx="3286385" cy="7192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5A9C3-6950-004A-B06C-59D4331769D1}">
      <dsp:nvSpPr>
        <dsp:cNvPr id="0" name=""/>
        <dsp:cNvSpPr/>
      </dsp:nvSpPr>
      <dsp:spPr>
        <a:xfrm>
          <a:off x="0" y="453256"/>
          <a:ext cx="4806002" cy="2976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2999" tIns="562356" rIns="372999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Attendance figures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Testimonials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Policy citations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Media engagement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/>
            <a:t>Partnership records</a:t>
          </a:r>
        </a:p>
      </dsp:txBody>
      <dsp:txXfrm>
        <a:off x="0" y="453256"/>
        <a:ext cx="4806002" cy="2976750"/>
      </dsp:txXfrm>
    </dsp:sp>
    <dsp:sp modelId="{DE2E6585-F9CB-324D-943C-85171E063AC9}">
      <dsp:nvSpPr>
        <dsp:cNvPr id="0" name=""/>
        <dsp:cNvSpPr/>
      </dsp:nvSpPr>
      <dsp:spPr>
        <a:xfrm>
          <a:off x="240300" y="54736"/>
          <a:ext cx="3364201" cy="79704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159" tIns="0" rIns="127159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 dirty="0">
              <a:solidFill>
                <a:schemeClr val="tx1"/>
              </a:solidFill>
            </a:rPr>
            <a:t>Evidence</a:t>
          </a:r>
          <a:endParaRPr lang="en-US" sz="2700" kern="1200" dirty="0">
            <a:solidFill>
              <a:schemeClr val="tx1"/>
            </a:solidFill>
          </a:endParaRPr>
        </a:p>
      </dsp:txBody>
      <dsp:txXfrm>
        <a:off x="279208" y="93644"/>
        <a:ext cx="3286385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8D7A31-C0AB-D44D-A603-28651CF8B8F9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37A5BB-2B74-BA48-8ABE-29AF7BBF41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361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37A5BB-2B74-BA48-8ABE-29AF7BBF41E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073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37A5BB-2B74-BA48-8ABE-29AF7BBF41EC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078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58BDB-CF65-77E0-9864-341EE75EC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4D085B-122C-1A6A-7458-1E4B74DD0C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99D83E-3DF4-0A03-B510-360CB0F7E3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F2BD1B-2312-BBA8-FB78-138209A761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37A5BB-2B74-BA48-8ABE-29AF7BBF41EC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092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83D70-91AA-429A-BD57-1CB6792B3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136" y="1078030"/>
            <a:ext cx="9288096" cy="2956718"/>
          </a:xfrm>
        </p:spPr>
        <p:txBody>
          <a:bodyPr anchor="t">
            <a:noAutofit/>
          </a:bodyPr>
          <a:lstStyle>
            <a:lvl1pPr algn="l">
              <a:defRPr sz="66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4455621"/>
            <a:ext cx="9288096" cy="1435331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11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996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007D-9B1D-4E2C-B38F-29C682099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9127"/>
            <a:ext cx="9272260" cy="3472874"/>
          </a:xfrm>
        </p:spPr>
        <p:txBody>
          <a:bodyPr anchor="t">
            <a:norm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0C51B-B525-4032-9D08-2978D7367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0939" y="4572000"/>
            <a:ext cx="9272262" cy="1320801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880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9890066" cy="12942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004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84333"/>
            <a:ext cx="9949455" cy="8388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085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84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48B02B-A32A-4383-BBC7-0C383390A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FF7E77-47E0-4F9E-9148-8D0C59C0C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005A2-ECF0-4759-A17B-FDECE806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66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1DD4B-5676-477E-8C52-4C1CF160F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4448"/>
            <a:ext cx="3785860" cy="1554362"/>
          </a:xfrm>
        </p:spPr>
        <p:txBody>
          <a:bodyPr anchor="t">
            <a:normAutofit/>
          </a:bodyPr>
          <a:lstStyle>
            <a:lvl1pPr>
              <a:defRPr sz="28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A3E63-EB15-4D82-BF2B-36BB030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0" y="922689"/>
            <a:ext cx="548600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E994E-BAB7-43DC-A0E4-C779CF2A33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0940" y="2701254"/>
            <a:ext cx="3785860" cy="316773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DEFAAA-1B70-42AA-ADCC-F49B58132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C7B6CC-1C13-4F34-AC86-CCD442C8C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1B638-9061-41AD-AF47-73A4AF8B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7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F3C43-1676-4A29-83F9-D788ED2E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7280"/>
            <a:ext cx="3785860" cy="1559740"/>
          </a:xfrm>
        </p:spPr>
        <p:txBody>
          <a:bodyPr anchor="t">
            <a:normAutofit/>
          </a:bodyPr>
          <a:lstStyle>
            <a:lvl1pPr>
              <a:defRPr sz="28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14A903-97C7-4349-B8CE-1BBED1942E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4500" y="1143000"/>
            <a:ext cx="54864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A9F58-4AEB-4286-98F7-3C77AA913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0940" y="2697480"/>
            <a:ext cx="3785860" cy="309342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55A58-F085-4500-AF61-045B12C8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36470-561D-49AE-AC84-B79D483FD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F2BE2-DF21-4683-9D5F-849A525FD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511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6C900-05BC-4021-B69F-2DAF974B7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6E227-253A-44A0-9404-1CFD8CE41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08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2CF945-D70F-49C1-8CE5-5758C11660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2100" y="1091381"/>
            <a:ext cx="2171700" cy="495336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FDB721-04AA-4330-8045-3F2D9BB4B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91381"/>
            <a:ext cx="8265340" cy="495336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18C15-991C-4C71-8DCD-DB3B38888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28CC3-5830-4EFA-B28E-1648904DE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A91B6-E419-4483-9B66-3C758788B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447C6A-78C3-4687-9A71-A05DBF6700DE}"/>
              </a:ext>
            </a:extLst>
          </p:cNvPr>
          <p:cNvCxnSpPr>
            <a:cxnSpLocks/>
          </p:cNvCxnSpPr>
          <p:nvPr/>
        </p:nvCxnSpPr>
        <p:spPr>
          <a:xfrm>
            <a:off x="11387805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849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12942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447778"/>
            <a:ext cx="9922764" cy="3838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15200" y="6389688"/>
            <a:ext cx="3695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A1E45834-53BD-4C8F-B791-CD5378F4150E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0940" y="6389688"/>
            <a:ext cx="4433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3190" y="6389688"/>
            <a:ext cx="940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8689CE0-64D2-447C-9C1F-872D111D8AC3}"/>
              </a:ext>
            </a:extLst>
          </p:cNvPr>
          <p:cNvCxnSpPr>
            <a:cxnSpLocks/>
          </p:cNvCxnSpPr>
          <p:nvPr/>
        </p:nvCxnSpPr>
        <p:spPr>
          <a:xfrm>
            <a:off x="0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740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50" r:id="rId6"/>
    <p:sldLayoutId id="2147483745" r:id="rId7"/>
    <p:sldLayoutId id="2147483746" r:id="rId8"/>
    <p:sldLayoutId id="2147483747" r:id="rId9"/>
    <p:sldLayoutId id="2147483749" r:id="rId10"/>
    <p:sldLayoutId id="214748374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b="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Neue Haas Grotesk Text Pro" panose="020B05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cucsac.sharepoint.com/sites/Hub-researchoffice/SitePages/Coalition-for-Advancing-Research-Assessment.aspx?source=SiteSettings&amp;xsdata=MDV8MDJ8Si5BdGVuYXNAVU9TLkFDLlVLfGQxOGU3NjZmMzhiNzRlMzFiYTA3MDhkZjFhMmU2YzkzfGVlMjY1ZGQ5MDRhZDQxYjdiNDA5ZTY2OTk3MDVkMzVkfDB8MHw2MzkyNTg0NTkyODkzMTY4MzF8VW5rbm93bnxUV0ZwYkdac2IzZDhleUpGYlhCMGVVMWhjR2tpT25SeWRXVXNJbFlpT2lJd0xqQXVNREF3TUNJc0lsQWlPaUpYYVc0ek1pSXNJa0ZPSWpvaVRXRnBiQ0lzSWxkVUlqb3lmUT09fDB8fHw%3D&amp;sdata=cU8wRVg4OVBKUDJFOENoUzU0YjBScHRFWUJQcnMyQ2l2QzJYU0dtZjk0TT0%3D&amp;CT=1790250312336&amp;OR=OWA-NT-Mail&amp;CID=3db5e656-3e48-8613-f754-76eabdd758a9&amp;SI=NonSentItems&amp;SLSync=F#coara-resources" TargetMode="External"/><Relationship Id="rId2" Type="http://schemas.openxmlformats.org/officeDocument/2006/relationships/hyperlink" Target="https://coara.eu/agreement/the-commitments/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cucsac.sharepoint.com/sites/Hub-researchoffice/SitePages/Sharing-Research-Outputs-and-Publications.aspx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Digital-Future-Institute/CoARA/blob/main/2.1-Creative-Commons-Licences.md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Digital-Future-Institute/CoARA/blob/main/2.2-Other-open-licensing-schemes.md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Digital-Future-Institute/CoARA/blob/main/2.-Open-Licensing-in-Open-Science.md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" TargetMode="External"/><Relationship Id="rId2" Type="http://schemas.openxmlformats.org/officeDocument/2006/relationships/hyperlink" Target="https://oars.uos.ac.uk/" TargetMode="Externa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cucsac.sharepoint.com/sites/Hub-researchoffice/SitePages/Coalition-for-Advancing-Research-Assessment.aspx?source=SiteSettings&amp;xsdata=MDV8MDJ8Si5BdGVuYXNAVU9TLkFDLlVLfDU5M2E0OTI2OTMzMzQ2M2Y4OTVjMDhkZjE4OGFiNjhkfGVlMjY1ZGQ5MDRhZDQxYjdiNDA5ZTY2OTk3MDVkMzVkfDB8MHw2MzkyNTY2NTYyMTg5MTY1NzF8VW5rbm93bnxUV0ZwYkdac2IzZDhleUpGYlhCMGVVMWhjR2tpT25SeWRXVXNJbFlpT2lJd0xqQXVNREF3TUNJc0lsQWlPaUpYYVc0ek1pSXNJa0ZPSWpvaVRXRnBiQ0lzSWxkVUlqb3lmUT09fDB8fHw%3D&amp;sdata=Y083ZHJleW8yY2VzTlMzQW95aGxYbi95RmoyV0dZQWkweGNPNkdmcCthdz0%3D&amp;CT=1790072785503&amp;OR=OWA-NT-Mail&amp;CID=af789182-5954-f178-625d-4dba110440d9&amp;SI=NonSentItems&amp;clickParams=eyJYLUFwcE5hbWUiOiJNaWNyb3NvZnQgT3V0bG9vayBXZWIgQXBwIiwiWC1BcHBWZXJzaW9uIjoiMjAyNjA5MTEwMTMuMDQiLCJPUyI6Ik1hYyBPUyBYIHVuZGVmaW5lZCJ9&amp;SLSync=N#coara-resources" TargetMode="External"/><Relationship Id="rId7" Type="http://schemas.openxmlformats.org/officeDocument/2006/relationships/image" Target="../media/image8.png"/><Relationship Id="rId2" Type="http://schemas.openxmlformats.org/officeDocument/2006/relationships/hyperlink" Target="https://github.com/Digital-Future-Institute/CoARA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mailto:j.atenas@uos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B243D86-12F0-453D-A6EB-74BDD2269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A50140-084C-89E7-E2D3-9AD6C09EA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2146" y="3437792"/>
            <a:ext cx="9958754" cy="1601389"/>
          </a:xfrm>
        </p:spPr>
        <p:txBody>
          <a:bodyPr anchor="t">
            <a:normAutofit/>
          </a:bodyPr>
          <a:lstStyle/>
          <a:p>
            <a:r>
              <a:rPr lang="en-GB" sz="3800" b="1" dirty="0"/>
              <a:t>Introduction to Open Scholarship for Career Progression</a:t>
            </a:r>
            <a:endParaRPr lang="en-GB" sz="3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DCC4E8-7DF8-B640-9A58-B27FC00E7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870" y="5425380"/>
            <a:ext cx="10591306" cy="1017659"/>
          </a:xfrm>
        </p:spPr>
        <p:txBody>
          <a:bodyPr anchor="b">
            <a:normAutofit/>
          </a:bodyPr>
          <a:lstStyle/>
          <a:p>
            <a:r>
              <a:rPr lang="en-GB" dirty="0"/>
              <a:t>Dr Javiera Atenas</a:t>
            </a:r>
          </a:p>
          <a:p>
            <a:r>
              <a:rPr lang="en-GB" b="1" dirty="0"/>
              <a:t>School of Business, Arts, Social Sciences and Technology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3F9957-D219-29AB-A71D-2A0E1A35F26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32402" b="30089"/>
          <a:stretch>
            <a:fillRect/>
          </a:stretch>
        </p:blipFill>
        <p:spPr>
          <a:xfrm>
            <a:off x="20" y="-32761"/>
            <a:ext cx="12191979" cy="2938188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0AA360F-DECB-4836-8FB6-22C4BC3FB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37612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898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3AF8F-2A80-38E5-1A76-7CD928C76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Demonstrating Commitment to Open Research Practices</a:t>
            </a:r>
            <a:br>
              <a:rPr lang="en-GB" b="0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DBCD1-0BC9-60A8-6D6E-7A083E6822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600" b="1" dirty="0"/>
              <a:t>Open scholarship is about practice, not only outputs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600" dirty="0"/>
              <a:t>Evidence can include: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Making publications and presentations openly accessible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Sharing data, code, protocols or teaching resources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Using preprints and repositories for papers and data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Engaging communities within and beyond academia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Adopting FAIR and ethical data practices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Using AI transparently and responsibly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600" dirty="0"/>
              <a:t>Contributing to collaborative and interdisciplinary research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3344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CDF69-B636-EF6C-0F7D-7769DA248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5BE9E-1505-BEBE-83C2-15FFFF5E2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0E166-388E-C622-BD43-F15F6F8998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866" y="1878227"/>
            <a:ext cx="3822355" cy="4621427"/>
          </a:xfrm>
        </p:spPr>
        <p:txBody>
          <a:bodyPr>
            <a:normAutofit fontScale="70000" lnSpcReduction="200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b="1" dirty="0"/>
              <a:t>The University of Suffolk has officially signed the Coalition for Advancing Research Assessment (</a:t>
            </a:r>
            <a:r>
              <a:rPr lang="en-GB" b="1" dirty="0" err="1"/>
              <a:t>CoARA</a:t>
            </a:r>
            <a:r>
              <a:rPr lang="en-GB" b="1" dirty="0"/>
              <a:t>), a European-led initiative with global outreach. </a:t>
            </a:r>
          </a:p>
          <a:p>
            <a:pPr fontAlgn="t">
              <a:spcBef>
                <a:spcPts val="0"/>
              </a:spcBef>
              <a:buNone/>
            </a:pPr>
            <a:endParaRPr lang="en-GB" b="1" dirty="0"/>
          </a:p>
          <a:p>
            <a:pPr fontAlgn="t">
              <a:spcBef>
                <a:spcPts val="0"/>
              </a:spcBef>
              <a:buNone/>
            </a:pPr>
            <a:r>
              <a:rPr lang="en-GB" dirty="0" err="1"/>
              <a:t>CoARA</a:t>
            </a:r>
            <a:r>
              <a:rPr lang="en-GB" dirty="0"/>
              <a:t> envisions an assessment system that recognises the variety of contributions, activities, and practices that drive research quality and impact. It emphasises qualitative judgments, with peer review playing a crucial role, and supports this with the responsible use of quantitative metrics.</a:t>
            </a:r>
          </a:p>
          <a:p>
            <a:pPr fontAlgn="t">
              <a:spcBef>
                <a:spcPts val="0"/>
              </a:spcBef>
              <a:buNone/>
            </a:pPr>
            <a:endParaRPr lang="en-GB" dirty="0"/>
          </a:p>
          <a:p>
            <a:pPr fontAlgn="t">
              <a:spcBef>
                <a:spcPts val="0"/>
              </a:spcBef>
              <a:buNone/>
            </a:pPr>
            <a:r>
              <a:rPr lang="en-GB" dirty="0"/>
              <a:t> By signing the </a:t>
            </a:r>
            <a:r>
              <a:rPr lang="en-GB" dirty="0" err="1"/>
              <a:t>CoARA</a:t>
            </a:r>
            <a:r>
              <a:rPr lang="en-GB" dirty="0"/>
              <a:t> Agreement, the University of Suffolk demonstrates its commitment to reforming research assessment in alignment with </a:t>
            </a:r>
            <a:r>
              <a:rPr lang="en-GB" dirty="0" err="1"/>
              <a:t>CoARA's</a:t>
            </a:r>
            <a:r>
              <a:rPr lang="en-GB" dirty="0"/>
              <a:t> principles and takes on the obligation to implement these changes.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574FFA-CBC4-2D8B-C5D5-07608A528C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0281" y="345989"/>
            <a:ext cx="6956853" cy="6153665"/>
          </a:xfrm>
        </p:spPr>
        <p:txBody>
          <a:bodyPr>
            <a:normAutofit fontScale="70000" lnSpcReduction="20000"/>
          </a:bodyPr>
          <a:lstStyle/>
          <a:p>
            <a:r>
              <a:rPr lang="en-GB" dirty="0" err="1"/>
              <a:t>CoARA</a:t>
            </a:r>
            <a:r>
              <a:rPr lang="en-GB" dirty="0"/>
              <a:t> has outlined</a:t>
            </a:r>
            <a:r>
              <a:rPr lang="en-GB" u="sng" dirty="0">
                <a:hlinkClick r:id="rId2"/>
              </a:rPr>
              <a:t> </a:t>
            </a:r>
            <a:r>
              <a:rPr lang="en-GB" b="1" u="sng" dirty="0">
                <a:hlinkClick r:id="rId2"/>
              </a:rPr>
              <a:t>ten commitments</a:t>
            </a:r>
            <a:r>
              <a:rPr lang="en-GB" dirty="0"/>
              <a:t> for its signatories:</a:t>
            </a:r>
          </a:p>
          <a:p>
            <a:pPr lvl="0"/>
            <a:r>
              <a:rPr lang="en-GB" dirty="0"/>
              <a:t>Recognise the diversity of contributions to research and research careers, reflecting the specific needs and nature of the research.</a:t>
            </a:r>
          </a:p>
          <a:p>
            <a:pPr lvl="0"/>
            <a:r>
              <a:rPr lang="en-GB" dirty="0"/>
              <a:t>Prioritise qualitative evaluation in research assessment, with peer review as the central method, supplemented by responsible use of quantitative indicator.</a:t>
            </a:r>
          </a:p>
          <a:p>
            <a:pPr lvl="0"/>
            <a:r>
              <a:rPr lang="en-GB" dirty="0"/>
              <a:t>Eliminate the inappropriate use of publication metrics like Journal Impact Factor (JIF) and h-index in research evaluation.</a:t>
            </a:r>
          </a:p>
          <a:p>
            <a:pPr lvl="0"/>
            <a:r>
              <a:rPr lang="en-GB" dirty="0"/>
              <a:t>Avoid using rankings of research organisations in assessment processes.</a:t>
            </a:r>
          </a:p>
          <a:p>
            <a:pPr lvl="0"/>
            <a:r>
              <a:rPr lang="en-GB" dirty="0"/>
              <a:t>Allocate adequate resources to support reform in research assessment and drive organisational change.</a:t>
            </a:r>
          </a:p>
          <a:p>
            <a:pPr lvl="0"/>
            <a:r>
              <a:rPr lang="en-GB" dirty="0"/>
              <a:t>Continuously review and improve research assessment criteria, tools, and methods.</a:t>
            </a:r>
          </a:p>
          <a:p>
            <a:pPr lvl="0"/>
            <a:r>
              <a:rPr lang="en-GB" dirty="0"/>
              <a:t>Raise awareness and provide clear guidance on research assessment reforms, ensuring transparency in criteria and processes.</a:t>
            </a:r>
          </a:p>
          <a:p>
            <a:pPr lvl="0"/>
            <a:r>
              <a:rPr lang="en-GB" dirty="0"/>
              <a:t>Share experiences and best practices within and outside the coalition to foster mutual learning.</a:t>
            </a:r>
          </a:p>
          <a:p>
            <a:pPr lvl="0"/>
            <a:r>
              <a:rPr lang="en-GB" dirty="0"/>
              <a:t>Report progress on implementing the commitments and adhering to </a:t>
            </a:r>
            <a:r>
              <a:rPr lang="en-GB" dirty="0" err="1"/>
              <a:t>CoARA’s</a:t>
            </a:r>
            <a:r>
              <a:rPr lang="en-GB" dirty="0"/>
              <a:t> principles.</a:t>
            </a:r>
          </a:p>
          <a:p>
            <a:pPr lvl="0"/>
            <a:r>
              <a:rPr lang="en-GB" dirty="0"/>
              <a:t>Ensure research assessment practices are informed by evidence and make data publicly available for evaluation and analysis.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D94253-4A64-BC94-EB68-C8CA3535B88D}"/>
              </a:ext>
            </a:extLst>
          </p:cNvPr>
          <p:cNvSpPr txBox="1"/>
          <p:nvPr/>
        </p:nvSpPr>
        <p:spPr>
          <a:xfrm>
            <a:off x="5820032" y="6043825"/>
            <a:ext cx="404374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hlinkClick r:id="rId3"/>
              </a:rPr>
              <a:t>UOS – COARA Info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014858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94A9FC8-01F1-1173-3FD9-D81CB6889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516" y="1076635"/>
            <a:ext cx="3930256" cy="34953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cap="all" dirty="0"/>
              <a:t>What Open Outputs Might You Already Have?</a:t>
            </a:r>
            <a:br>
              <a:rPr lang="en-US" sz="4000" cap="all" dirty="0"/>
            </a:br>
            <a:endParaRPr lang="en-US" sz="4000" cap="all" dirty="0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8A469508-3765-6E97-21D7-7C25D36B361C}"/>
              </a:ext>
            </a:extLst>
          </p:cNvPr>
          <p:cNvGraphicFramePr>
            <a:graphicFrameLocks noGrp="1"/>
          </p:cNvGraphicFramePr>
          <p:nvPr/>
        </p:nvGraphicFramePr>
        <p:xfrm>
          <a:off x="5524500" y="686769"/>
          <a:ext cx="6069273" cy="5484467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877649">
                  <a:extLst>
                    <a:ext uri="{9D8B030D-6E8A-4147-A177-3AD203B41FA5}">
                      <a16:colId xmlns:a16="http://schemas.microsoft.com/office/drawing/2014/main" val="4175698078"/>
                    </a:ext>
                  </a:extLst>
                </a:gridCol>
                <a:gridCol w="3191624">
                  <a:extLst>
                    <a:ext uri="{9D8B030D-6E8A-4147-A177-3AD203B41FA5}">
                      <a16:colId xmlns:a16="http://schemas.microsoft.com/office/drawing/2014/main" val="4289686404"/>
                    </a:ext>
                  </a:extLst>
                </a:gridCol>
              </a:tblGrid>
              <a:tr h="72733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 dirty="0">
                          <a:effectLst/>
                        </a:rPr>
                        <a:t>Activity</a:t>
                      </a:r>
                      <a:endParaRPr lang="en-GB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Open Scholarship Contribution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966582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Open Access article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Open dissemination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823753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Repository deposit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Knowledge accessibility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170256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Shared dataset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Open data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364728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Teaching toolkit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OER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409018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ORCID profile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Research infrastructure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783490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GitHub repository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Open methods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9648058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Public lecture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Public engagement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771372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Policy brief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Societal impact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644386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Workshop materials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Open educational practice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556760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Community partnership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 dirty="0">
                          <a:effectLst/>
                        </a:rPr>
                        <a:t>Knowledge exchange</a:t>
                      </a:r>
                      <a:endParaRPr lang="en-GB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7971064"/>
                  </a:ext>
                </a:extLst>
              </a:tr>
              <a:tr h="4324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>
                          <a:effectLst/>
                        </a:rPr>
                        <a:t>Preprint</a:t>
                      </a:r>
                      <a:endParaRPr lang="en-GB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900" b="0" u="none" strike="noStrike" dirty="0">
                          <a:effectLst/>
                        </a:rPr>
                        <a:t>Early dissemination</a:t>
                      </a:r>
                      <a:endParaRPr lang="en-GB" sz="19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8288" marR="98288" marT="49144" marB="49144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115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1043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E581FA-397E-6746-546B-82793CCA5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689CE0-64D2-447C-9C1F-872D111D8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11C99DC-C3C5-4EBE-91DD-345109C3D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67E9A-AFD5-BDDF-B0DE-90C2F94F4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516" y="1076635"/>
            <a:ext cx="3167720" cy="349536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cap="all" dirty="0"/>
              <a:t>So if You may have it already… Just make </a:t>
            </a:r>
            <a:br>
              <a:rPr lang="en-US" sz="4000" cap="all" dirty="0"/>
            </a:br>
            <a:r>
              <a:rPr lang="en-US" sz="4000" cap="all" dirty="0"/>
              <a:t>it open</a:t>
            </a:r>
            <a:br>
              <a:rPr lang="en-US" sz="4000" cap="all" dirty="0"/>
            </a:br>
            <a:endParaRPr lang="en-US" sz="4000" cap="all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0AA360F-DECB-4836-8FB6-22C4BC3FB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7684" y="1186792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BF3331C-027C-EB2E-7766-C18481CD2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353" y="181994"/>
            <a:ext cx="7507529" cy="649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88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21106-0E9E-A206-5FD5-711171023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Open Access Publications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849E1D-5291-B15E-3FC9-6D5DAE12C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6" y="2440568"/>
            <a:ext cx="2946118" cy="3801284"/>
          </a:xfrm>
        </p:spPr>
        <p:txBody>
          <a:bodyPr>
            <a:normAutofit fontScale="70000" lnSpcReduction="200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2900" dirty="0"/>
              <a:t>✅</a:t>
            </a:r>
            <a:r>
              <a:rPr lang="en-GB" sz="2300" dirty="0"/>
              <a:t> </a:t>
            </a:r>
            <a:r>
              <a:rPr lang="en-GB" sz="2900" dirty="0"/>
              <a:t>Publishing in Open Access journals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900" dirty="0"/>
              <a:t>✅ Depositing accepted manuscripts in institutional repositories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900" dirty="0"/>
              <a:t>✅ Publishing books or chapters under open licences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900" dirty="0"/>
              <a:t>✅ Sharing conference papers openly</a:t>
            </a:r>
          </a:p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AB2114-87BF-4114-78EE-0C239D1412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5504" y="2440568"/>
            <a:ext cx="2946118" cy="3801283"/>
          </a:xfrm>
        </p:spPr>
        <p:txBody>
          <a:bodyPr>
            <a:normAutofit fontScale="70000" lnSpcReduction="200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3100" b="1" dirty="0"/>
              <a:t>Evidence for progression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100" dirty="0"/>
              <a:t>Downloads and views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100" dirty="0"/>
              <a:t>Citations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100" dirty="0"/>
              <a:t>International readership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100" dirty="0"/>
              <a:t>Practitioner uptake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100" dirty="0"/>
              <a:t>Policy influence</a:t>
            </a:r>
          </a:p>
          <a:p>
            <a:pPr fontAlgn="t">
              <a:buNone/>
            </a:pPr>
            <a:endParaRPr lang="en-GB" b="1" dirty="0"/>
          </a:p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8BC183-C9E1-6BDD-3A55-EF14C97E7806}"/>
              </a:ext>
            </a:extLst>
          </p:cNvPr>
          <p:cNvSpPr txBox="1"/>
          <p:nvPr/>
        </p:nvSpPr>
        <p:spPr>
          <a:xfrm>
            <a:off x="7888822" y="1888094"/>
            <a:ext cx="3089380" cy="28623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 fontAlgn="t">
              <a:buNone/>
            </a:pPr>
            <a:r>
              <a:rPr lang="en-GB" sz="2000" b="1" dirty="0"/>
              <a:t>Example</a:t>
            </a:r>
            <a:endParaRPr lang="en-GB" sz="2000" dirty="0"/>
          </a:p>
          <a:p>
            <a:pPr algn="ctr" fontAlgn="t">
              <a:buNone/>
            </a:pPr>
            <a:r>
              <a:rPr lang="en-GB" sz="2000" dirty="0"/>
              <a:t>A lecturer deposits their accepted manuscript in the institutional repository and can demonstrate downloads from multiple countries and citations in subsequent studies.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E6AF3B-56E3-34AA-BCEF-67C633D56E2E}"/>
              </a:ext>
            </a:extLst>
          </p:cNvPr>
          <p:cNvSpPr txBox="1"/>
          <p:nvPr/>
        </p:nvSpPr>
        <p:spPr>
          <a:xfrm>
            <a:off x="7802324" y="4994809"/>
            <a:ext cx="35535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2"/>
              </a:rPr>
              <a:t>https://ccucsac.sharepoint.com/sites/Hub-researchoffice/SitePages/Sharing-Research-Outputs-and-Publications.aspx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3558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946CE-E570-25A2-E456-03B80A300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8A9BD-8CBD-D9A4-0732-5FBE0A2C7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Licensing, Copyright and Responsible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B2696-91FB-8EA9-3D9A-FEC14E9379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3489815" cy="3801284"/>
          </a:xfrm>
        </p:spPr>
        <p:txBody>
          <a:bodyPr>
            <a:normAutofit fontScale="77500" lnSpcReduction="200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2100" b="1" dirty="0"/>
              <a:t>Before Uploading Any Resource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100" dirty="0"/>
              <a:t>Always consider ownership, copyright and licensing requirements.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100" b="1" dirty="0"/>
              <a:t>Check: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100" dirty="0"/>
              <a:t>✓ Does the resource contain third-party content?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100" dirty="0"/>
              <a:t>✓ Does it contain personal or sensitive data?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100" dirty="0"/>
              <a:t>✓ Have collaborators agreed to sharing?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100" dirty="0"/>
              <a:t>✓ Is the resource suitable for open release?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B34A72-D195-2FAD-1D37-8CAEACD451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38119" y="2440568"/>
            <a:ext cx="5640083" cy="3801283"/>
          </a:xfrm>
        </p:spPr>
        <p:txBody>
          <a:bodyPr>
            <a:noAutofit/>
          </a:bodyPr>
          <a:lstStyle/>
          <a:p>
            <a:pPr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b="1" dirty="0"/>
              <a:t>Licensing</a:t>
            </a:r>
          </a:p>
          <a:p>
            <a:pPr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/>
              <a:t>Where appropriate, select an open licence that clearly communicates reuse permissions, for example Creative Commons:</a:t>
            </a:r>
          </a:p>
          <a:p>
            <a:pPr marL="342900" lvl="0" indent="-342900" fontAlgn="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CC BY</a:t>
            </a:r>
          </a:p>
          <a:p>
            <a:pPr marL="342900" lvl="0" indent="-342900" fontAlgn="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CC BY-SA</a:t>
            </a:r>
          </a:p>
          <a:p>
            <a:pPr marL="342900" lvl="0" indent="-342900" fontAlgn="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600" dirty="0"/>
              <a:t>CC BY-NC</a:t>
            </a:r>
          </a:p>
          <a:p>
            <a:pPr marL="0" lvl="0" indent="0" fontAlgn="t">
              <a:spcBef>
                <a:spcPts val="0"/>
              </a:spcBef>
              <a:buNone/>
            </a:pPr>
            <a:endParaRPr lang="en-GB" sz="1600" dirty="0"/>
          </a:p>
          <a:p>
            <a:pPr fontAlgn="t">
              <a:spcBef>
                <a:spcPts val="0"/>
              </a:spcBef>
              <a:buNone/>
            </a:pPr>
            <a:r>
              <a:rPr lang="en-GB" sz="1600" b="1" dirty="0"/>
              <a:t>University of Suffolk Materials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1600" dirty="0"/>
              <a:t>For resources created as part of your employment, colleagues should ensure that repository deposits and licensing arrangements comply with University policies and contractual requirements regarding intellectual property and copyright ownership.</a:t>
            </a:r>
          </a:p>
        </p:txBody>
      </p:sp>
    </p:spTree>
    <p:extLst>
      <p:ext uri="{BB962C8B-B14F-4D97-AF65-F5344CB8AC3E}">
        <p14:creationId xmlns:p14="http://schemas.microsoft.com/office/powerpoint/2010/main" val="1482999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3B168A7-66FE-4359-9866-CBB841A729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093330-3A0B-CA70-5767-4C91C407C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204" y="1091868"/>
            <a:ext cx="4147804" cy="20421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Creative Commons Licences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748755-DDBC-46D0-91EC-1212A8EE2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12800" y="1186344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1F90CC4-430A-07CB-62A7-10CDE2328FD5}"/>
              </a:ext>
            </a:extLst>
          </p:cNvPr>
          <p:cNvSpPr txBox="1"/>
          <p:nvPr/>
        </p:nvSpPr>
        <p:spPr>
          <a:xfrm>
            <a:off x="1104004" y="2981214"/>
            <a:ext cx="4147804" cy="22951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fontAlgn="t">
              <a:lnSpc>
                <a:spcPct val="130000"/>
              </a:lnSpc>
              <a:spcAft>
                <a:spcPts val="600"/>
              </a:spcAft>
              <a:buFont typeface="Neue Haas Grotesk Text Pro" panose="020B0504020202020204" pitchFamily="34" charset="0"/>
              <a:buChar char="-"/>
            </a:pPr>
            <a:r>
              <a:rPr lang="en-US" b="1" i="0" dirty="0">
                <a:effectLst/>
              </a:rPr>
              <a:t>The Most Common Open Licences</a:t>
            </a:r>
          </a:p>
          <a:p>
            <a:pPr indent="-228600" fontAlgn="t">
              <a:lnSpc>
                <a:spcPct val="130000"/>
              </a:lnSpc>
              <a:spcAft>
                <a:spcPts val="600"/>
              </a:spcAft>
              <a:buFont typeface="Neue Haas Grotesk Text Pro" panose="020B0504020202020204" pitchFamily="34" charset="0"/>
              <a:buChar char="-"/>
            </a:pPr>
            <a:r>
              <a:rPr lang="en-US" b="0" i="0" dirty="0">
                <a:effectLst/>
              </a:rPr>
              <a:t>Creative Commons licences allow others to use your work under specified conditions.</a:t>
            </a:r>
          </a:p>
        </p:txBody>
      </p:sp>
      <p:graphicFrame>
        <p:nvGraphicFramePr>
          <p:cNvPr id="12" name="Content Placeholder 11">
            <a:extLst>
              <a:ext uri="{FF2B5EF4-FFF2-40B4-BE49-F238E27FC236}">
                <a16:creationId xmlns:a16="http://schemas.microsoft.com/office/drawing/2014/main" id="{790044E6-3D47-34F4-A2AB-928BB4C02C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6012410"/>
              </p:ext>
            </p:extLst>
          </p:nvPr>
        </p:nvGraphicFramePr>
        <p:xfrm>
          <a:off x="6096000" y="1661394"/>
          <a:ext cx="5492378" cy="4106715"/>
        </p:xfrm>
        <a:graphic>
          <a:graphicData uri="http://schemas.openxmlformats.org/drawingml/2006/table">
            <a:tbl>
              <a:tblPr>
                <a:noFill/>
                <a:tableStyleId>{5C22544A-7EE6-4342-B048-85BDC9FD1C3A}</a:tableStyleId>
              </a:tblPr>
              <a:tblGrid>
                <a:gridCol w="1612786">
                  <a:extLst>
                    <a:ext uri="{9D8B030D-6E8A-4147-A177-3AD203B41FA5}">
                      <a16:colId xmlns:a16="http://schemas.microsoft.com/office/drawing/2014/main" val="942749576"/>
                    </a:ext>
                  </a:extLst>
                </a:gridCol>
                <a:gridCol w="3879592">
                  <a:extLst>
                    <a:ext uri="{9D8B030D-6E8A-4147-A177-3AD203B41FA5}">
                      <a16:colId xmlns:a16="http://schemas.microsoft.com/office/drawing/2014/main" val="2066707778"/>
                    </a:ext>
                  </a:extLst>
                </a:gridCol>
              </a:tblGrid>
              <a:tr h="5249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Licence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What it Allows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178643"/>
                  </a:ext>
                </a:extLst>
              </a:tr>
              <a:tr h="8213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CC BY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Reuse and adaptation with attribution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33139"/>
                  </a:ext>
                </a:extLst>
              </a:tr>
              <a:tr h="111770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CC BY-SA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Reuse and adaptation with attribution; derivatives must use the same licence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312400"/>
                  </a:ext>
                </a:extLst>
              </a:tr>
              <a:tr h="8213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CC BY-NC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 dirty="0">
                          <a:solidFill>
                            <a:schemeClr val="tx1"/>
                          </a:solidFill>
                        </a:rPr>
                        <a:t>Reuse and adaptation for non-commercial purposes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578520"/>
                  </a:ext>
                </a:extLst>
              </a:tr>
              <a:tr h="8213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>
                          <a:solidFill>
                            <a:schemeClr val="tx1"/>
                          </a:solidFill>
                        </a:rPr>
                        <a:t>CC BY-ND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900" cap="none" spc="0" dirty="0">
                          <a:solidFill>
                            <a:schemeClr val="tx1"/>
                          </a:solidFill>
                        </a:rPr>
                        <a:t>Redistribution only; no modifications</a:t>
                      </a:r>
                    </a:p>
                  </a:txBody>
                  <a:tcPr marL="127012" marR="127012" marT="88908" marB="889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895963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AF28720D-8908-72D0-63FE-CC77E0E92604}"/>
              </a:ext>
            </a:extLst>
          </p:cNvPr>
          <p:cNvSpPr txBox="1"/>
          <p:nvPr/>
        </p:nvSpPr>
        <p:spPr>
          <a:xfrm>
            <a:off x="603622" y="5401108"/>
            <a:ext cx="51892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800" b="1" i="0" dirty="0">
                <a:effectLst/>
                <a:latin typeface="+mn-lt"/>
              </a:rPr>
              <a:t>See more: Creative Commons Licences</a:t>
            </a:r>
            <a:r>
              <a:rPr lang="en-GB" dirty="0"/>
              <a:t> </a:t>
            </a:r>
            <a:r>
              <a:rPr lang="en-GB" dirty="0">
                <a:hlinkClick r:id="rId2"/>
              </a:rPr>
              <a:t>https://github.com/Digital-Future-Institute/CoARA/blob/main/2.1-Creative-Commons-Licences.md</a:t>
            </a:r>
            <a:r>
              <a:rPr lang="en-GB" dirty="0"/>
              <a:t> </a:t>
            </a:r>
            <a:endParaRPr lang="en-GB" sz="18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118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C32C04-9156-6F82-4A4A-62AE97640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8AB69F0-36BF-5215-62D7-BA60E7409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49746B-6F53-B785-CCA3-0D790E99F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203" y="1091868"/>
            <a:ext cx="4580547" cy="204216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b="1" kern="1200" cap="none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Beyond Creative Commons: Other Open Licensing Schemes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6157FD5-ADA2-09E0-7CE4-3293C49E4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12800" y="1186344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D6F3D2B-0100-DCE7-FADD-1D1D450D703A}"/>
              </a:ext>
            </a:extLst>
          </p:cNvPr>
          <p:cNvSpPr txBox="1"/>
          <p:nvPr/>
        </p:nvSpPr>
        <p:spPr>
          <a:xfrm>
            <a:off x="1104004" y="3134028"/>
            <a:ext cx="4147804" cy="21423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b="1" dirty="0"/>
              <a:t>Different Outputs May Require Different Licences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dirty="0"/>
              <a:t>Creative Commons licences work well for publications, presentations and teaching resources, but other outputs often use specialist licences.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9E866B-0FCE-9CF6-179E-AABBF12C3F50}"/>
              </a:ext>
            </a:extLst>
          </p:cNvPr>
          <p:cNvSpPr txBox="1"/>
          <p:nvPr/>
        </p:nvSpPr>
        <p:spPr>
          <a:xfrm>
            <a:off x="603622" y="5401108"/>
            <a:ext cx="51892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en-GB" sz="1800" b="1" i="0" dirty="0">
                <a:effectLst/>
                <a:latin typeface="+mn-lt"/>
              </a:rPr>
              <a:t>See more: Other licensing schemes </a:t>
            </a:r>
            <a:r>
              <a:rPr lang="en-GB" dirty="0">
                <a:hlinkClick r:id="rId2"/>
              </a:rPr>
              <a:t>https://github.com/Digital-Future-Institute/CoARA/blob/main/2.2-Other-open-licensing-schemes.md</a:t>
            </a:r>
            <a:r>
              <a:rPr lang="en-GB" dirty="0"/>
              <a:t> </a:t>
            </a:r>
            <a:endParaRPr lang="en-GB" sz="1800" b="0" i="0" dirty="0">
              <a:effectLst/>
              <a:latin typeface="Segoe UI" panose="020B0502040204020203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7A95E3C-92C1-0D53-1A90-A63CE1EB1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020600"/>
              </p:ext>
            </p:extLst>
          </p:nvPr>
        </p:nvGraphicFramePr>
        <p:xfrm>
          <a:off x="5934940" y="2057400"/>
          <a:ext cx="557392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6964">
                  <a:extLst>
                    <a:ext uri="{9D8B030D-6E8A-4147-A177-3AD203B41FA5}">
                      <a16:colId xmlns:a16="http://schemas.microsoft.com/office/drawing/2014/main" val="689563565"/>
                    </a:ext>
                  </a:extLst>
                </a:gridCol>
                <a:gridCol w="2786964">
                  <a:extLst>
                    <a:ext uri="{9D8B030D-6E8A-4147-A177-3AD203B41FA5}">
                      <a16:colId xmlns:a16="http://schemas.microsoft.com/office/drawing/2014/main" val="5192303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Type of Output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Typical Licence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9205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Software and Code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MIT, Apache 2.0, GPL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28219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Research Data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CC0, Open Data Commons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815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Databases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Open Database Licence (ODbL)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8060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Educational Resources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CC BY, CC BY-SA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5700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/>
                        <a:t>Publications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/>
                        <a:t>CC BY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8891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9033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F40E4-7F35-3A80-667E-183C13DA1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0" dirty="0"/>
              <a:t>Publications Are Not the Same as Software</a:t>
            </a:r>
            <a:br>
              <a:rPr lang="en-GB" b="0" dirty="0"/>
            </a:br>
            <a:endParaRPr lang="en-GB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4AB1EAD0-7763-405E-F856-CCE52667ADD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29378836"/>
              </p:ext>
            </p:extLst>
          </p:nvPr>
        </p:nvGraphicFramePr>
        <p:xfrm>
          <a:off x="1082185" y="2440568"/>
          <a:ext cx="4841505" cy="3801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92B2FA-7546-079B-0451-D06310EBB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7862" y="2106936"/>
            <a:ext cx="4806002" cy="38012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b="1" dirty="0"/>
              <a:t>Licensing schemes</a:t>
            </a:r>
          </a:p>
          <a:p>
            <a:pPr fontAlgn="t">
              <a:buNone/>
            </a:pPr>
            <a:r>
              <a:rPr lang="en-GB" b="1" dirty="0"/>
              <a:t>Software</a:t>
            </a:r>
            <a:endParaRPr lang="en-GB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dirty="0"/>
              <a:t>MIT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dirty="0"/>
              <a:t>Apache 2.0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dirty="0"/>
              <a:t>GPL</a:t>
            </a:r>
          </a:p>
          <a:p>
            <a:pPr fontAlgn="t">
              <a:buNone/>
            </a:pPr>
            <a:r>
              <a:rPr lang="en-GB" b="1" dirty="0"/>
              <a:t>Data</a:t>
            </a:r>
            <a:endParaRPr lang="en-GB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dirty="0"/>
              <a:t>CC0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en-GB" dirty="0"/>
              <a:t>Open Data Commons licences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5083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2E841-BB01-777C-51BE-E0C73ADD5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Licensing = Clear Permission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103CC-2291-C5D4-027D-62535C0FF1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b="1" dirty="0"/>
              <a:t>Why Licence Your Work?</a:t>
            </a:r>
          </a:p>
          <a:p>
            <a:pPr fontAlgn="t">
              <a:spcBef>
                <a:spcPts val="0"/>
              </a:spcBef>
              <a:buNone/>
            </a:pPr>
            <a:r>
              <a:rPr lang="en-GB" dirty="0"/>
              <a:t>Sharing a resource does </a:t>
            </a:r>
            <a:r>
              <a:rPr lang="en-GB" b="1" dirty="0"/>
              <a:t>not</a:t>
            </a:r>
            <a:r>
              <a:rPr lang="en-GB" dirty="0"/>
              <a:t> automatically tell others what they can do with it.</a:t>
            </a:r>
          </a:p>
          <a:p>
            <a:pPr fontAlgn="t">
              <a:spcBef>
                <a:spcPts val="0"/>
              </a:spcBef>
              <a:buNone/>
            </a:pPr>
            <a:r>
              <a:rPr lang="en-GB" dirty="0"/>
              <a:t>A licence provides clear written permission for reuse.</a:t>
            </a:r>
          </a:p>
          <a:p>
            <a:pPr fontAlgn="t">
              <a:spcBef>
                <a:spcPts val="0"/>
              </a:spcBef>
              <a:buNone/>
            </a:pPr>
            <a:r>
              <a:rPr lang="en-GB" b="1" dirty="0"/>
              <a:t>Remember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The </a:t>
            </a:r>
            <a:r>
              <a:rPr lang="en-GB" b="1" dirty="0"/>
              <a:t>author remains the creator</a:t>
            </a:r>
            <a:r>
              <a:rPr lang="en-GB" dirty="0"/>
              <a:t>.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The </a:t>
            </a:r>
            <a:r>
              <a:rPr lang="en-GB" b="1" dirty="0"/>
              <a:t>copyright holder retains copyright</a:t>
            </a:r>
            <a:r>
              <a:rPr lang="en-GB" dirty="0"/>
              <a:t>.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The licence does </a:t>
            </a:r>
            <a:r>
              <a:rPr lang="en-GB" b="1" dirty="0"/>
              <a:t>not transfer ownership</a:t>
            </a:r>
            <a:r>
              <a:rPr lang="en-GB" dirty="0"/>
              <a:t>.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The licence simply explains how others may use the work.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72A1CD-7FD7-63FA-6B7A-9E51EDB509D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1900" b="1" dirty="0"/>
              <a:t>Learn More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1900" b="1" dirty="0"/>
              <a:t>Open Licensing in Open Science</a:t>
            </a:r>
            <a:r>
              <a:rPr lang="en-GB" sz="1900" dirty="0"/>
              <a:t> </a:t>
            </a:r>
            <a:r>
              <a:rPr lang="en-GB" sz="1900" dirty="0">
                <a:hlinkClick r:id="rId2"/>
              </a:rPr>
              <a:t>https://github.com/Digital-Future-Institute/CoARA/blob/main/2.-Open-Licensing-in-Open-Science.md</a:t>
            </a:r>
            <a:r>
              <a:rPr lang="en-GB" sz="1900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3394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D6F774C-5F1D-4238-9942-12AC01518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ADC269-9A95-75FF-1C0F-3C981FF4B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190" y="1092318"/>
            <a:ext cx="5252546" cy="1698649"/>
          </a:xfrm>
        </p:spPr>
        <p:txBody>
          <a:bodyPr>
            <a:normAutofit/>
          </a:bodyPr>
          <a:lstStyle/>
          <a:p>
            <a:r>
              <a:rPr lang="en-GB" sz="3400" dirty="0"/>
              <a:t>Diverse Research Outputs</a:t>
            </a:r>
            <a:br>
              <a:rPr lang="en-GB" sz="3400" dirty="0"/>
            </a:br>
            <a:endParaRPr lang="en-GB" sz="34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0748755-DDBC-46D0-91EC-1212A8EE2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86794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 descr="Fabric Report Library">
            <a:extLst>
              <a:ext uri="{FF2B5EF4-FFF2-40B4-BE49-F238E27FC236}">
                <a16:creationId xmlns:a16="http://schemas.microsoft.com/office/drawing/2014/main" id="{2B6E49F6-2CC2-2149-5333-A42086578D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81099" y="2950143"/>
            <a:ext cx="3336358" cy="3336358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17DCD2B-D927-62C7-8FAE-635B95D31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8857" y="783771"/>
            <a:ext cx="4775200" cy="5370285"/>
          </a:xfrm>
        </p:spPr>
        <p:txBody>
          <a:bodyPr>
            <a:normAutofit fontScale="92500" lnSpcReduction="20000"/>
          </a:bodyPr>
          <a:lstStyle/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400" dirty="0"/>
              <a:t>Not all valuable scholarship appears as journal articles.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/>
          </a:p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400" b="1" dirty="0"/>
              <a:t>Examples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Datasets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Software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Code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Policy briefs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Open Educational Resources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Toolkits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Reports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Visualisations 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Artistic works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Public resources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Training materials</a:t>
            </a:r>
          </a:p>
        </p:txBody>
      </p:sp>
    </p:spTree>
    <p:extLst>
      <p:ext uri="{BB962C8B-B14F-4D97-AF65-F5344CB8AC3E}">
        <p14:creationId xmlns:p14="http://schemas.microsoft.com/office/powerpoint/2010/main" val="3899766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D0D0C-4625-228E-CD4C-F587AD373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Preprints as Open Outputs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3350F8-BE20-E80B-0376-E4428D7F84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2588632"/>
          </a:xfrm>
        </p:spPr>
        <p:txBody>
          <a:bodyPr>
            <a:normAutofit fontScale="925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2400" b="1" dirty="0"/>
              <a:t>Why they matter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Early dissemination of research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Establishing priority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Encouraging peer feedback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Increasing visibility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21F808-6FAF-C73B-E85B-ECBDFC2C57AC}"/>
              </a:ext>
            </a:extLst>
          </p:cNvPr>
          <p:cNvSpPr txBox="1"/>
          <p:nvPr/>
        </p:nvSpPr>
        <p:spPr>
          <a:xfrm>
            <a:off x="1756229" y="5219992"/>
            <a:ext cx="83457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lnSpc>
                <a:spcPct val="100000"/>
              </a:lnSpc>
              <a:buNone/>
            </a:pPr>
            <a:r>
              <a:rPr lang="en-GB" sz="2400" b="1" i="0" dirty="0">
                <a:effectLst/>
                <a:latin typeface="+mn-lt"/>
              </a:rPr>
              <a:t>Example</a:t>
            </a:r>
            <a:endParaRPr lang="en-GB" sz="2400" b="0" i="0" dirty="0">
              <a:effectLst/>
              <a:latin typeface="+mn-lt"/>
            </a:endParaRPr>
          </a:p>
          <a:p>
            <a:pPr algn="ctr" fontAlgn="t">
              <a:lnSpc>
                <a:spcPct val="100000"/>
              </a:lnSpc>
              <a:buNone/>
            </a:pPr>
            <a:r>
              <a:rPr lang="en-GB" sz="2400" b="0" i="0" dirty="0">
                <a:effectLst/>
                <a:latin typeface="+mn-lt"/>
              </a:rPr>
              <a:t>A researcher uploads a preprint to </a:t>
            </a:r>
            <a:r>
              <a:rPr lang="en-GB" sz="2400" b="0" i="0" dirty="0" err="1">
                <a:effectLst/>
                <a:latin typeface="+mn-lt"/>
              </a:rPr>
              <a:t>SocArXiv</a:t>
            </a:r>
            <a:r>
              <a:rPr lang="en-GB" sz="2400" b="0" i="0" dirty="0">
                <a:effectLst/>
                <a:latin typeface="+mn-lt"/>
              </a:rPr>
              <a:t> or OSF and receives feedback that strengthens the final article.</a:t>
            </a:r>
            <a:endParaRPr lang="en-GB" sz="2400" b="0" i="0" dirty="0">
              <a:effectLst/>
              <a:latin typeface="Segoe UI" panose="020B0502040204020203" pitchFamily="34" charset="0"/>
            </a:endParaRPr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D2995928-3DA3-8AB5-7792-0D6281FAF0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306831"/>
              </p:ext>
            </p:extLst>
          </p:nvPr>
        </p:nvGraphicFramePr>
        <p:xfrm>
          <a:off x="6888486" y="1966831"/>
          <a:ext cx="3868561" cy="32531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0607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6317A-13F6-FBBD-8784-5EC042FC8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9890066" cy="703594"/>
          </a:xfrm>
        </p:spPr>
        <p:txBody>
          <a:bodyPr/>
          <a:lstStyle/>
          <a:p>
            <a:r>
              <a:rPr lang="en-GB" dirty="0"/>
              <a:t>Open Data and FAIR Data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9B91CE-515C-F63A-1F89-6BAAF8EC31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1791730"/>
            <a:ext cx="4841505" cy="4450122"/>
          </a:xfrm>
        </p:spPr>
        <p:txBody>
          <a:bodyPr/>
          <a:lstStyle/>
          <a:p>
            <a:pPr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800" b="1" dirty="0"/>
              <a:t>Sharing research data</a:t>
            </a:r>
          </a:p>
          <a:p>
            <a:pPr fontAlgn="t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800" dirty="0"/>
              <a:t>Researchers can demonstrate openness by:</a:t>
            </a:r>
          </a:p>
          <a:p>
            <a:pPr marL="342900" lvl="0" indent="-342900" fontAlgn="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Depositing datasets</a:t>
            </a:r>
          </a:p>
          <a:p>
            <a:pPr marL="342900" lvl="0" indent="-342900" fontAlgn="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Creating metadata records</a:t>
            </a:r>
          </a:p>
          <a:p>
            <a:pPr marL="342900" lvl="0" indent="-342900" fontAlgn="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Publishing data management plans</a:t>
            </a:r>
          </a:p>
          <a:p>
            <a:pPr marL="342900" lvl="0" indent="-342900" fontAlgn="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800" dirty="0"/>
              <a:t>Using FAIR principles</a:t>
            </a:r>
          </a:p>
          <a:p>
            <a:endParaRPr lang="en-GB" dirty="0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87107ADD-9035-5216-FE02-40E187A79CD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62850956"/>
              </p:ext>
            </p:extLst>
          </p:nvPr>
        </p:nvGraphicFramePr>
        <p:xfrm>
          <a:off x="6172200" y="2440568"/>
          <a:ext cx="4806002" cy="3801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21575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7B436-E6D1-3CAF-4B4B-B3B1B03A3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9890066" cy="641810"/>
          </a:xfrm>
        </p:spPr>
        <p:txBody>
          <a:bodyPr>
            <a:normAutofit fontScale="90000"/>
          </a:bodyPr>
          <a:lstStyle/>
          <a:p>
            <a:r>
              <a:rPr lang="en-GB" dirty="0"/>
              <a:t>Opening Qualitative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6E36E-02D0-A8A3-431C-B88F46F4BB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1729946"/>
            <a:ext cx="4841505" cy="4511906"/>
          </a:xfrm>
        </p:spPr>
        <p:txBody>
          <a:bodyPr>
            <a:normAutofit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2400" b="1" dirty="0"/>
              <a:t>Open does not always mean publicly available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400" dirty="0"/>
              <a:t>Researchers may: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Share interview schedules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Share coding frameworks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Provide metadata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Publish anonymised extracts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Share methodological documentation</a:t>
            </a:r>
          </a:p>
          <a:p>
            <a:endParaRPr lang="en-GB" dirty="0"/>
          </a:p>
        </p:txBody>
      </p:sp>
      <p:graphicFrame>
        <p:nvGraphicFramePr>
          <p:cNvPr id="11" name="Content Placeholder 4">
            <a:extLst>
              <a:ext uri="{FF2B5EF4-FFF2-40B4-BE49-F238E27FC236}">
                <a16:creationId xmlns:a16="http://schemas.microsoft.com/office/drawing/2014/main" id="{CBB4AABB-6889-0674-2C69-E937AA649C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0277509"/>
              </p:ext>
            </p:extLst>
          </p:nvPr>
        </p:nvGraphicFramePr>
        <p:xfrm>
          <a:off x="6324600" y="2592968"/>
          <a:ext cx="4806002" cy="3801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1481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31562-E3F3-4F97-92CA-D6B43A5D6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054CB-1373-D235-FC20-3E61C2358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9890066" cy="839518"/>
          </a:xfrm>
        </p:spPr>
        <p:txBody>
          <a:bodyPr/>
          <a:lstStyle/>
          <a:p>
            <a:r>
              <a:rPr lang="en-GB" dirty="0"/>
              <a:t> Open Educational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96B57-9A9E-D35A-1B54-22BC1BCD03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1791730"/>
            <a:ext cx="4841505" cy="4450122"/>
          </a:xfrm>
        </p:spPr>
        <p:txBody>
          <a:bodyPr>
            <a:normAutofit fontScale="925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2400" b="1" dirty="0"/>
              <a:t>Many academics already do this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2400" dirty="0"/>
              <a:t>Examples include: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Sharing teaching resources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Creating Open Educational Resources (OER)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Publishing guides and workshops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Developing openly licensed learning materials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400" dirty="0"/>
              <a:t>Contributing to professional communities</a:t>
            </a:r>
          </a:p>
          <a:p>
            <a:endParaRPr lang="en-GB" dirty="0"/>
          </a:p>
        </p:txBody>
      </p:sp>
      <p:graphicFrame>
        <p:nvGraphicFramePr>
          <p:cNvPr id="11" name="Content Placeholder 4">
            <a:extLst>
              <a:ext uri="{FF2B5EF4-FFF2-40B4-BE49-F238E27FC236}">
                <a16:creationId xmlns:a16="http://schemas.microsoft.com/office/drawing/2014/main" id="{0B5D3628-62BD-410F-D3EF-AC10BEBBF9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0926204"/>
              </p:ext>
            </p:extLst>
          </p:nvPr>
        </p:nvGraphicFramePr>
        <p:xfrm>
          <a:off x="6324600" y="2592968"/>
          <a:ext cx="4806002" cy="3801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4769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8A28D-8231-6A2E-A41A-B1FE01437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BA27C-18BC-7A87-85E2-4E1166A85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Methods and Open Code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9DA11D-949B-7E27-DFC2-60E97B6BB2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7"/>
            <a:ext cx="4841505" cy="2779423"/>
          </a:xfrm>
        </p:spPr>
        <p:txBody>
          <a:bodyPr>
            <a:normAutofit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2000" b="1" dirty="0"/>
              <a:t>What counts?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Sharing methodologies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Publishing protocols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Making code available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Sharing analytical workflows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Publishing visualisation scripts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CBD868-8F0F-A306-6FE2-0F74BA190E44}"/>
              </a:ext>
            </a:extLst>
          </p:cNvPr>
          <p:cNvSpPr txBox="1"/>
          <p:nvPr/>
        </p:nvSpPr>
        <p:spPr>
          <a:xfrm>
            <a:off x="1756229" y="5219992"/>
            <a:ext cx="83457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lnSpc>
                <a:spcPct val="100000"/>
              </a:lnSpc>
              <a:buNone/>
            </a:pPr>
            <a:r>
              <a:rPr lang="en-GB" sz="2400" b="1" i="0" dirty="0">
                <a:effectLst/>
                <a:latin typeface="+mn-lt"/>
              </a:rPr>
              <a:t>Example</a:t>
            </a:r>
            <a:endParaRPr lang="en-GB" sz="2400" b="0" i="0" dirty="0">
              <a:effectLst/>
              <a:latin typeface="+mn-lt"/>
            </a:endParaRPr>
          </a:p>
          <a:p>
            <a:pPr algn="ctr" fontAlgn="t">
              <a:lnSpc>
                <a:spcPct val="100000"/>
              </a:lnSpc>
              <a:buNone/>
            </a:pPr>
            <a:r>
              <a:rPr lang="en-GB" sz="2400" b="0" i="0" dirty="0">
                <a:effectLst/>
                <a:latin typeface="+mn-lt"/>
              </a:rPr>
              <a:t>A researcher shares an R script used in an article, enabling replication by others.</a:t>
            </a:r>
            <a:endParaRPr lang="en-GB" sz="2400" b="0" i="0" dirty="0">
              <a:effectLst/>
              <a:latin typeface="Segoe UI" panose="020B0502040204020203" pitchFamily="34" charset="0"/>
            </a:endParaRPr>
          </a:p>
        </p:txBody>
      </p:sp>
      <p:graphicFrame>
        <p:nvGraphicFramePr>
          <p:cNvPr id="12" name="Content Placeholder 4">
            <a:extLst>
              <a:ext uri="{FF2B5EF4-FFF2-40B4-BE49-F238E27FC236}">
                <a16:creationId xmlns:a16="http://schemas.microsoft.com/office/drawing/2014/main" id="{8D7DBE8A-C83B-4D7F-7A44-3377A215A0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4638422"/>
              </p:ext>
            </p:extLst>
          </p:nvPr>
        </p:nvGraphicFramePr>
        <p:xfrm>
          <a:off x="6929675" y="1735251"/>
          <a:ext cx="4806002" cy="3484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8852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E8F04-CFA0-A5BE-512C-22E2DD6BE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EE3BD-8249-FA03-E399-9D749F90F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en-GB" dirty="0"/>
              <a:t>Community Engagement and Public Scholarship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E7A2BD-6181-F36C-73FB-8E4D35EE9D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5405701" cy="2588632"/>
          </a:xfrm>
        </p:spPr>
        <p:txBody>
          <a:bodyPr>
            <a:normAutofit/>
          </a:bodyPr>
          <a:lstStyle/>
          <a:p>
            <a:pPr fontAlgn="t">
              <a:buNone/>
            </a:pPr>
            <a:r>
              <a:rPr lang="en-GB" b="1" dirty="0"/>
              <a:t>Examples include</a:t>
            </a:r>
            <a:r>
              <a:rPr lang="en-GB" dirty="0"/>
              <a:t>: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Working with schools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Public talks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Citizen science projects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Collaborations with NGOs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Policy engagement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/>
              <a:t>Professional body contributions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3C1487-F19C-C795-0A16-917FD57BA182}"/>
              </a:ext>
            </a:extLst>
          </p:cNvPr>
          <p:cNvSpPr txBox="1"/>
          <p:nvPr/>
        </p:nvSpPr>
        <p:spPr>
          <a:xfrm>
            <a:off x="1756229" y="5219992"/>
            <a:ext cx="83457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lnSpc>
                <a:spcPct val="100000"/>
              </a:lnSpc>
              <a:buNone/>
            </a:pPr>
            <a:r>
              <a:rPr lang="en-GB" sz="2400" b="1" i="0" dirty="0">
                <a:effectLst/>
                <a:latin typeface="+mn-lt"/>
              </a:rPr>
              <a:t>Example</a:t>
            </a:r>
            <a:endParaRPr lang="en-GB" sz="2400" b="0" i="0" dirty="0">
              <a:effectLst/>
              <a:latin typeface="+mn-lt"/>
            </a:endParaRPr>
          </a:p>
          <a:p>
            <a:pPr algn="ctr" fontAlgn="t">
              <a:lnSpc>
                <a:spcPct val="100000"/>
              </a:lnSpc>
              <a:buNone/>
            </a:pPr>
            <a:r>
              <a:rPr lang="en-GB" sz="2400" b="0" i="0" dirty="0">
                <a:effectLst/>
                <a:latin typeface="+mn-lt"/>
              </a:rPr>
              <a:t>A researcher shares an R script used in an article, enabling replication by others.</a:t>
            </a:r>
            <a:endParaRPr lang="en-GB" sz="2400" b="0" i="0" dirty="0">
              <a:effectLst/>
              <a:latin typeface="Segoe UI" panose="020B0502040204020203" pitchFamily="34" charset="0"/>
            </a:endParaRPr>
          </a:p>
        </p:txBody>
      </p:sp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D3A0BB6B-38C1-9C58-A236-8B68BD877D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7201971"/>
              </p:ext>
            </p:extLst>
          </p:nvPr>
        </p:nvGraphicFramePr>
        <p:xfrm>
          <a:off x="6888883" y="1992513"/>
          <a:ext cx="4806002" cy="3484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2441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75A73A0-BB15-427A-AB69-E8FF2A9E4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0F9FAC-A4BC-D99D-25C1-E35AD985B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258" y="1084946"/>
            <a:ext cx="3796542" cy="3487054"/>
          </a:xfrm>
        </p:spPr>
        <p:txBody>
          <a:bodyPr>
            <a:normAutofit/>
          </a:bodyPr>
          <a:lstStyle/>
          <a:p>
            <a:r>
              <a:rPr lang="en-GB" sz="4000"/>
              <a:t>Building an Open Scholarship Portfolio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0748755-DDBC-46D0-91EC-1212A8EE2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5976" y="1185078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CDDDF-5A34-468F-040F-21B89CE33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3547" y="1035247"/>
            <a:ext cx="5548695" cy="2986991"/>
          </a:xfrm>
        </p:spPr>
        <p:txBody>
          <a:bodyPr>
            <a:normAutofit/>
          </a:bodyPr>
          <a:lstStyle/>
          <a:p>
            <a:r>
              <a:rPr lang="en-GB" dirty="0"/>
              <a:t>Open scholarship can be evidenced through four complementary dimensions: </a:t>
            </a:r>
            <a:r>
              <a:rPr lang="en-GB" b="1" dirty="0"/>
              <a:t>what you produce (outputs), how you work (practices), who you engage (engagement), and the difference your work makes (impact).</a:t>
            </a:r>
            <a:r>
              <a:rPr lang="en-GB" dirty="0"/>
              <a:t> Together, these provide strong evidence for promotion, academic progression, narrative CVs, and </a:t>
            </a:r>
            <a:r>
              <a:rPr lang="en-GB" dirty="0" err="1"/>
              <a:t>CoARA</a:t>
            </a:r>
            <a:r>
              <a:rPr lang="en-GB" dirty="0"/>
              <a:t>-aligned research assessment.</a:t>
            </a:r>
          </a:p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435816-4AC7-DEE1-07EE-53D8105D81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146" y="4572000"/>
            <a:ext cx="11501708" cy="172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900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7505E4-0A8D-0947-B1E1-724AE1E4D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8689CE0-64D2-447C-9C1F-872D111D8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11C99DC-C3C5-4EBE-91DD-345109C3D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B6944-C0D2-5B46-4A71-9A3E8AB71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516" y="1076635"/>
            <a:ext cx="3020857" cy="34953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cap="all" dirty="0"/>
              <a:t>Building an Open Scholarship Portfolio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0AA360F-DECB-4836-8FB6-22C4BC3FB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7684" y="1186792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22BE7AE-CFBE-5C10-CC85-0AA67A64B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152" y="1346104"/>
            <a:ext cx="7675547" cy="45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13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9801E-425A-1F0B-D90F-9CF7F5049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9890066" cy="703594"/>
          </a:xfrm>
        </p:spPr>
        <p:txBody>
          <a:bodyPr/>
          <a:lstStyle/>
          <a:p>
            <a:r>
              <a:rPr lang="en-GB" dirty="0"/>
              <a:t>Audit Your Existing Outputs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840808-4007-9E83-836D-483449A50E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1791730"/>
            <a:ext cx="6863210" cy="4450122"/>
          </a:xfrm>
        </p:spPr>
        <p:txBody>
          <a:bodyPr>
            <a:normAutofit fontScale="55000" lnSpcReduction="20000"/>
          </a:bodyPr>
          <a:lstStyle/>
          <a:p>
            <a:pPr fontAlgn="t">
              <a:buNone/>
            </a:pPr>
            <a:r>
              <a:rPr lang="en-GB" sz="3300" b="1" dirty="0"/>
              <a:t>You May Have More Open Outputs Than You Think</a:t>
            </a:r>
          </a:p>
          <a:p>
            <a:pPr fontAlgn="t">
              <a:buNone/>
            </a:pPr>
            <a:r>
              <a:rPr lang="en-GB" sz="3300" dirty="0"/>
              <a:t>Review your professional portfolio and identify materials that could be openly shared.</a:t>
            </a:r>
          </a:p>
          <a:p>
            <a:pPr fontAlgn="t">
              <a:buNone/>
            </a:pPr>
            <a:r>
              <a:rPr lang="en-GB" sz="3300" b="1" dirty="0"/>
              <a:t>Consider: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Journal articles and conference papers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Datasets and research instruments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Software, scripts and visualisations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Conference presentations and keynote slides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Training guides and workshop materials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Teaching resources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Podcasts, webinars and recorded talks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Blogs, newsletters and public scholarship outputs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Interviews and media contributions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</a:pPr>
            <a:r>
              <a:rPr lang="en-GB" sz="3300" dirty="0"/>
              <a:t>Policy briefs and consultancy reports</a:t>
            </a:r>
          </a:p>
          <a:p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8B4B6F-30B0-E40E-04C5-CE63CB0AE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9599" y="2116149"/>
            <a:ext cx="3230516" cy="380128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55000" lnSpcReduction="20000"/>
          </a:bodyPr>
          <a:lstStyle/>
          <a:p>
            <a:pPr fontAlgn="t">
              <a:spcBef>
                <a:spcPts val="0"/>
              </a:spcBef>
              <a:buNone/>
            </a:pPr>
            <a:r>
              <a:rPr lang="en-GB" sz="3800" b="1" dirty="0"/>
              <a:t>Activity</a:t>
            </a:r>
          </a:p>
          <a:p>
            <a:pPr fontAlgn="t">
              <a:spcBef>
                <a:spcPts val="0"/>
              </a:spcBef>
              <a:buNone/>
            </a:pPr>
            <a:r>
              <a:rPr lang="en-GB" sz="3800" dirty="0"/>
              <a:t>Create a list of outputs produced during the last five years and categorise them under: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800" dirty="0"/>
              <a:t>Open Outputs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800" dirty="0"/>
              <a:t>Open Practices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800" dirty="0"/>
              <a:t>Open Engagement</a:t>
            </a:r>
          </a:p>
          <a:p>
            <a:pPr marL="342900" lvl="0" indent="-342900" fontAlgn="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3800" dirty="0"/>
              <a:t>Open Impact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86733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5F521-9C01-1525-8942-93E74E0A4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Make Your Work Discoverable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8B26F-72B3-FB4B-CEFD-FB4C961731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fontAlgn="t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2000" b="1" dirty="0"/>
              <a:t>OARS (University of Suffolk Repository)</a:t>
            </a:r>
          </a:p>
          <a:p>
            <a:pPr fontAlgn="t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2000" dirty="0"/>
              <a:t>Suitable for:</a:t>
            </a:r>
          </a:p>
          <a:p>
            <a:pPr marL="342900" lvl="0" indent="-342900" fontAlgn="t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Publications</a:t>
            </a:r>
          </a:p>
          <a:p>
            <a:pPr marL="342900" lvl="0" indent="-342900" fontAlgn="t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Presentations</a:t>
            </a:r>
          </a:p>
          <a:p>
            <a:pPr marL="342900" lvl="0" indent="-342900" fontAlgn="t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Reports</a:t>
            </a:r>
          </a:p>
          <a:p>
            <a:pPr marL="342900" lvl="0" indent="-342900" fontAlgn="t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Learning resources</a:t>
            </a:r>
          </a:p>
          <a:p>
            <a:pPr marL="342900" lvl="0" indent="-342900" fontAlgn="t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Conference materials</a:t>
            </a:r>
          </a:p>
          <a:p>
            <a:pPr fontAlgn="t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2000" dirty="0"/>
              <a:t>Repository: </a:t>
            </a:r>
            <a:r>
              <a:rPr lang="en-GB" sz="2000" b="1" dirty="0">
                <a:hlinkClick r:id="rId2"/>
              </a:rPr>
              <a:t>https://oars.uos.ac.uk/</a:t>
            </a:r>
            <a:r>
              <a:rPr lang="en-GB" sz="2000" b="1" dirty="0"/>
              <a:t> </a:t>
            </a:r>
            <a:endParaRPr lang="en-GB" sz="2000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DB86BC-751D-51FC-A733-16517D5E58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b="1" dirty="0" err="1"/>
              <a:t>Zenodo</a:t>
            </a:r>
            <a:endParaRPr lang="en-GB" sz="2000" b="1" dirty="0"/>
          </a:p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dirty="0"/>
              <a:t>Suitable for: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Datasets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Software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Training materials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Research instruments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Presentations</a:t>
            </a:r>
          </a:p>
          <a:p>
            <a:pPr marL="342900" lvl="0" indent="-342900" fontAlgn="t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Multimedia outputs</a:t>
            </a:r>
          </a:p>
          <a:p>
            <a:pPr fontAlgn="t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000" dirty="0"/>
              <a:t>Repository: </a:t>
            </a:r>
            <a:r>
              <a:rPr lang="en-GB" sz="2000" b="1" dirty="0">
                <a:hlinkClick r:id="rId3"/>
              </a:rPr>
              <a:t>https://zenodo.org/</a:t>
            </a:r>
            <a:r>
              <a:rPr lang="en-GB" sz="2000" b="1" dirty="0"/>
              <a:t> </a:t>
            </a:r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3193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F00CDC7-33C7-828D-0A79-C556820FE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136" y="1078030"/>
            <a:ext cx="9288096" cy="4074738"/>
          </a:xfrm>
        </p:spPr>
        <p:txBody>
          <a:bodyPr/>
          <a:lstStyle/>
          <a:p>
            <a:r>
              <a:rPr lang="en-GB" sz="4400" dirty="0"/>
              <a:t>To learn more about open scholarship practices visit: </a:t>
            </a:r>
            <a:r>
              <a:rPr lang="en-GB" sz="4400" dirty="0">
                <a:hlinkClick r:id="rId2"/>
              </a:rPr>
              <a:t>https://github.com/Digital-Future-Institute/CoARA</a:t>
            </a:r>
            <a:r>
              <a:rPr lang="en-GB" sz="4400" dirty="0"/>
              <a:t> </a:t>
            </a:r>
            <a:br>
              <a:rPr lang="en-GB" sz="4400" dirty="0"/>
            </a:br>
            <a:r>
              <a:rPr lang="en-GB" sz="4400" dirty="0"/>
              <a:t>And visit the </a:t>
            </a:r>
            <a:r>
              <a:rPr lang="en-GB" sz="4400" dirty="0">
                <a:hlinkClick r:id="rId3"/>
              </a:rPr>
              <a:t>UOS-COARA</a:t>
            </a:r>
            <a:r>
              <a:rPr lang="en-GB" sz="4400" dirty="0"/>
              <a:t> resource hub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9D8B6D9-DB84-FA4C-2135-989583D8BA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99903"/>
            <a:ext cx="5791635" cy="826726"/>
          </a:xfrm>
        </p:spPr>
        <p:txBody>
          <a:bodyPr>
            <a:normAutofit fontScale="92500"/>
          </a:bodyPr>
          <a:lstStyle/>
          <a:p>
            <a:r>
              <a:rPr lang="en-GB" sz="2400" dirty="0"/>
              <a:t>Any questions: Contact </a:t>
            </a:r>
            <a:r>
              <a:rPr lang="en-GB" sz="2400" dirty="0">
                <a:hlinkClick r:id="rId4"/>
              </a:rPr>
              <a:t>j.atenas@uos.ac.uk</a:t>
            </a:r>
            <a:r>
              <a:rPr lang="en-GB" sz="2400" dirty="0"/>
              <a:t> </a:t>
            </a:r>
          </a:p>
        </p:txBody>
      </p:sp>
      <p:pic>
        <p:nvPicPr>
          <p:cNvPr id="7" name="Picture 6" descr="Downloads - Creative Commons">
            <a:extLst>
              <a:ext uri="{FF2B5EF4-FFF2-40B4-BE49-F238E27FC236}">
                <a16:creationId xmlns:a16="http://schemas.microsoft.com/office/drawing/2014/main" id="{7ABE53C3-A30E-AD93-D212-BB2E6ECE68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8534" y="4969815"/>
            <a:ext cx="1968034" cy="685385"/>
          </a:xfrm>
          <a:prstGeom prst="rect">
            <a:avLst/>
          </a:prstGeom>
        </p:spPr>
      </p:pic>
      <p:pic>
        <p:nvPicPr>
          <p:cNvPr id="8" name="Picture 7" descr="Copyright Symbol © (Copy-Paste, Use, How to Type)">
            <a:extLst>
              <a:ext uri="{FF2B5EF4-FFF2-40B4-BE49-F238E27FC236}">
                <a16:creationId xmlns:a16="http://schemas.microsoft.com/office/drawing/2014/main" id="{AEAC959D-F259-1DCE-AECA-278E12C0F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1038" y="5864962"/>
            <a:ext cx="1388262" cy="723334"/>
          </a:xfrm>
          <a:prstGeom prst="rect">
            <a:avLst/>
          </a:prstGeom>
        </p:spPr>
      </p:pic>
      <p:pic>
        <p:nvPicPr>
          <p:cNvPr id="9" name="Picture 8" descr="University of Suffolk - YouTube">
            <a:extLst>
              <a:ext uri="{FF2B5EF4-FFF2-40B4-BE49-F238E27FC236}">
                <a16:creationId xmlns:a16="http://schemas.microsoft.com/office/drawing/2014/main" id="{4AD053E1-E808-8CEC-C5E1-58CF30A0E19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33472" b="33216"/>
          <a:stretch>
            <a:fillRect/>
          </a:stretch>
        </p:blipFill>
        <p:spPr>
          <a:xfrm>
            <a:off x="8994468" y="5731377"/>
            <a:ext cx="2832100" cy="94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44988"/>
      </p:ext>
    </p:extLst>
  </p:cSld>
  <p:clrMapOvr>
    <a:masterClrMapping/>
  </p:clrMapOvr>
</p:sld>
</file>

<file path=ppt/theme/theme1.xml><?xml version="1.0" encoding="utf-8"?>
<a:theme xmlns:a="http://schemas.openxmlformats.org/drawingml/2006/main" name="BjornVTI">
  <a:themeElements>
    <a:clrScheme name="Bjorn">
      <a:dk1>
        <a:sysClr val="windowText" lastClr="000000"/>
      </a:dk1>
      <a:lt1>
        <a:sysClr val="window" lastClr="FFFFFF"/>
      </a:lt1>
      <a:dk2>
        <a:srgbClr val="252747"/>
      </a:dk2>
      <a:lt2>
        <a:srgbClr val="ECE4E9"/>
      </a:lt2>
      <a:accent1>
        <a:srgbClr val="736EB6"/>
      </a:accent1>
      <a:accent2>
        <a:srgbClr val="AB5991"/>
      </a:accent2>
      <a:accent3>
        <a:srgbClr val="AC9F39"/>
      </a:accent3>
      <a:accent4>
        <a:srgbClr val="756029"/>
      </a:accent4>
      <a:accent5>
        <a:srgbClr val="E87850"/>
      </a:accent5>
      <a:accent6>
        <a:srgbClr val="C6922A"/>
      </a:accent6>
      <a:hlink>
        <a:srgbClr val="736EB6"/>
      </a:hlink>
      <a:folHlink>
        <a:srgbClr val="AB5991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VTI" id="{D01443FD-65CF-4AEF-9B9D-4466C96F9785}" vid="{36EF4262-385E-40E6-B073-FB18FD98BF4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1609</TotalTime>
  <Words>1506</Words>
  <Application>Microsoft Macintosh PowerPoint</Application>
  <PresentationFormat>Widescreen</PresentationFormat>
  <Paragraphs>285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Arial</vt:lpstr>
      <vt:lpstr>Neue Haas Grotesk Text Pro</vt:lpstr>
      <vt:lpstr>Segoe UI</vt:lpstr>
      <vt:lpstr>BjornVTI</vt:lpstr>
      <vt:lpstr>Introduction to Open Scholarship for Career Progression</vt:lpstr>
      <vt:lpstr>Demonstrating Commitment to Open Research Practices </vt:lpstr>
      <vt:lpstr>Why?</vt:lpstr>
      <vt:lpstr>What Open Outputs Might You Already Have? </vt:lpstr>
      <vt:lpstr>So if You may have it already… Just make  it open </vt:lpstr>
      <vt:lpstr>Open Access Publications</vt:lpstr>
      <vt:lpstr>Licensing, Copyright and Responsible Sharing</vt:lpstr>
      <vt:lpstr>Creative Commons Licences</vt:lpstr>
      <vt:lpstr>Beyond Creative Commons: Other Open Licensing Schemes</vt:lpstr>
      <vt:lpstr>Publications Are Not the Same as Software </vt:lpstr>
      <vt:lpstr>Open Licensing = Clear Permission</vt:lpstr>
      <vt:lpstr>Diverse Research Outputs </vt:lpstr>
      <vt:lpstr>Preprints as Open Outputs</vt:lpstr>
      <vt:lpstr>Open Data and FAIR Data</vt:lpstr>
      <vt:lpstr>Opening Qualitative Research</vt:lpstr>
      <vt:lpstr> Open Educational Practices</vt:lpstr>
      <vt:lpstr>Open Methods and Open Code</vt:lpstr>
      <vt:lpstr>Community Engagement and Public Scholarship</vt:lpstr>
      <vt:lpstr>Building an Open Scholarship Portfolio</vt:lpstr>
      <vt:lpstr>Building an Open Scholarship Portfolio</vt:lpstr>
      <vt:lpstr>Audit Your Existing Outputs</vt:lpstr>
      <vt:lpstr>Make Your Work Discoverable</vt:lpstr>
      <vt:lpstr>To learn more about open scholarship practices visit: https://github.com/Digital-Future-Institute/CoARA  And visit the UOS-COARA resource hub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Javiera Atenas</dc:creator>
  <cp:lastModifiedBy>Javiera Atenas</cp:lastModifiedBy>
  <cp:revision>6</cp:revision>
  <dcterms:created xsi:type="dcterms:W3CDTF">2026-09-21T13:18:25Z</dcterms:created>
  <dcterms:modified xsi:type="dcterms:W3CDTF">2026-09-24T14:28:18Z</dcterms:modified>
</cp:coreProperties>
</file>