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Lst>
  <p:sldSz cx="29879925" cy="4154328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9F6"/>
    <a:srgbClr val="FCCCEF"/>
    <a:srgbClr val="ABA2E4"/>
    <a:srgbClr val="E561B0"/>
    <a:srgbClr val="D8E1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660"/>
  </p:normalViewPr>
  <p:slideViewPr>
    <p:cSldViewPr snapToGrid="0">
      <p:cViewPr>
        <p:scale>
          <a:sx n="60" d="100"/>
          <a:sy n="60" d="100"/>
        </p:scale>
        <p:origin x="-48" y="-2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1985385700305913"/>
          <c:y val="0"/>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Contagion subscale</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54BB-48C1-BAFB-AF59E1D7C3C1}"/>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54BB-48C1-BAFB-AF59E1D7C3C1}"/>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54BB-48C1-BAFB-AF59E1D7C3C1}"/>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54BB-48C1-BAFB-AF59E1D7C3C1}"/>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54BB-48C1-BAFB-AF59E1D7C3C1}"/>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54BB-48C1-BAFB-AF59E1D7C3C1}"/>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54BB-48C1-BAFB-AF59E1D7C3C1}"/>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54BB-48C1-BAFB-AF59E1D7C3C1}"/>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54BB-48C1-BAFB-AF59E1D7C3C1}"/>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54BB-48C1-BAFB-AF59E1D7C3C1}"/>
                </c:ext>
              </c:extLst>
            </c:dLbl>
            <c:spPr>
              <a:noFill/>
              <a:ln>
                <a:noFill/>
              </a:ln>
              <a:effectLst/>
            </c:sp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AIDS makes my job high-risk occupation</c:v>
                </c:pt>
                <c:pt idx="1">
                  <c:v>Despite all I know about how AIDS is transmitted, I am still afraid of catching it</c:v>
                </c:pt>
                <c:pt idx="2">
                  <c:v>I would not want my child to go to school with a child with AIDS</c:v>
                </c:pt>
                <c:pt idx="3">
                  <c:v>I would be willing to eat in a restaurant where I know the chef has AIDS</c:v>
                </c:pt>
                <c:pt idx="4">
                  <c:v>Even following strict infection control measures, it is likely that I would become infected with HIV, if I were working with AIDS patients over a long period of time</c:v>
                </c:pt>
              </c:strCache>
            </c:strRef>
          </c:cat>
          <c:val>
            <c:numRef>
              <c:f>Sheet1!$B$2:$B$6</c:f>
              <c:numCache>
                <c:formatCode>0.00%</c:formatCode>
                <c:ptCount val="5"/>
                <c:pt idx="0">
                  <c:v>0.32100000000000001</c:v>
                </c:pt>
                <c:pt idx="1">
                  <c:v>0.377</c:v>
                </c:pt>
                <c:pt idx="2">
                  <c:v>0.14199999999999999</c:v>
                </c:pt>
                <c:pt idx="3">
                  <c:v>0.51200000000000001</c:v>
                </c:pt>
                <c:pt idx="4">
                  <c:v>0.123</c:v>
                </c:pt>
              </c:numCache>
            </c:numRef>
          </c:val>
          <c:extLst>
            <c:ext xmlns:c16="http://schemas.microsoft.com/office/drawing/2014/chart" uri="{C3380CC4-5D6E-409C-BE32-E72D297353CC}">
              <c16:uniqueId val="{00000000-54BB-48C1-BAFB-AF59E1D7C3C1}"/>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4"/>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Professional resistance subscale</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617B-410E-9147-481063E902B9}"/>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617B-410E-9147-481063E902B9}"/>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617B-410E-9147-481063E902B9}"/>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617B-410E-9147-481063E902B9}"/>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617B-410E-9147-481063E902B9}"/>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617B-410E-9147-481063E902B9}"/>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617B-410E-9147-481063E902B9}"/>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617B-410E-9147-481063E902B9}"/>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617B-410E-9147-481063E902B9}"/>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617B-410E-9147-481063E902B9}"/>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617B-410E-9147-481063E902B9}"/>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617B-410E-9147-481063E902B9}"/>
                </c:ext>
              </c:extLst>
            </c:dLbl>
            <c:spPr>
              <a:noFill/>
              <a:ln>
                <a:noFill/>
              </a:ln>
              <a:effectLst/>
            </c:sp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I would rather work with a better class of people than AIDS patients</c:v>
                </c:pt>
                <c:pt idx="1">
                  <c:v>I would prefer to refer persons with AIDS to my professional colleagues</c:v>
                </c:pt>
                <c:pt idx="2">
                  <c:v>Given a choice I would prefer not to work with AIDS patients</c:v>
                </c:pt>
                <c:pt idx="3">
                  <c:v>I would consider changing my professional specialty/ position if it became necessary to work with AIDS patients</c:v>
                </c:pt>
                <c:pt idx="4">
                  <c:v>It is best to train a few specialist who would be responsible for the treatment of AIDS patients</c:v>
                </c:pt>
                <c:pt idx="5">
                  <c:v>I don't want those at higher risk for AIDS such as IV drug users and homosexuals as patients</c:v>
                </c:pt>
              </c:strCache>
            </c:strRef>
          </c:cat>
          <c:val>
            <c:numRef>
              <c:f>Sheet1!$B$2:$B$7</c:f>
              <c:numCache>
                <c:formatCode>0.00%</c:formatCode>
                <c:ptCount val="6"/>
                <c:pt idx="0">
                  <c:v>5.6000000000000001E-2</c:v>
                </c:pt>
                <c:pt idx="1">
                  <c:v>0.11700000000000001</c:v>
                </c:pt>
                <c:pt idx="2">
                  <c:v>0.105</c:v>
                </c:pt>
                <c:pt idx="3">
                  <c:v>6.8000000000000005E-2</c:v>
                </c:pt>
                <c:pt idx="4">
                  <c:v>0.13400000000000001</c:v>
                </c:pt>
                <c:pt idx="5">
                  <c:v>4.9000000000000002E-2</c:v>
                </c:pt>
              </c:numCache>
            </c:numRef>
          </c:val>
          <c:extLst>
            <c:ext xmlns:c16="http://schemas.microsoft.com/office/drawing/2014/chart" uri="{C3380CC4-5D6E-409C-BE32-E72D297353CC}">
              <c16:uniqueId val="{0000000A-617B-410E-9147-481063E902B9}"/>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Negative emotions subscale</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901E-41A2-9260-3F048553C3A2}"/>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901E-41A2-9260-3F048553C3A2}"/>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901E-41A2-9260-3F048553C3A2}"/>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901E-41A2-9260-3F048553C3A2}"/>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901E-41A2-9260-3F048553C3A2}"/>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901E-41A2-9260-3F048553C3A2}"/>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901E-41A2-9260-3F048553C3A2}"/>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901E-41A2-9260-3F048553C3A2}"/>
                </c:ext>
              </c:extLst>
            </c:dLbl>
            <c:spPr>
              <a:noFill/>
              <a:ln>
                <a:noFill/>
              </a:ln>
              <a:effectLst/>
            </c:sp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I sometimes find it hard to be sympathetic to AIDS patients </c:v>
                </c:pt>
                <c:pt idx="1">
                  <c:v>I would feel resentful of AIDS patients accounted for a significant part of my caseload</c:v>
                </c:pt>
                <c:pt idx="2">
                  <c:v>I often have tender, concerned feelings for people with AIDS</c:v>
                </c:pt>
                <c:pt idx="3">
                  <c:v>I feel angry about the risk of AIDS which homosecuals have imposed on the staight community</c:v>
                </c:pt>
              </c:strCache>
            </c:strRef>
          </c:cat>
          <c:val>
            <c:numRef>
              <c:f>Sheet1!$B$2:$B$5</c:f>
              <c:numCache>
                <c:formatCode>0.00%</c:formatCode>
                <c:ptCount val="4"/>
                <c:pt idx="0">
                  <c:v>2.5000000000000001E-2</c:v>
                </c:pt>
                <c:pt idx="1">
                  <c:v>3.1E-2</c:v>
                </c:pt>
                <c:pt idx="2">
                  <c:v>0.51900000000000002</c:v>
                </c:pt>
                <c:pt idx="3">
                  <c:v>0.08</c:v>
                </c:pt>
              </c:numCache>
            </c:numRef>
          </c:val>
          <c:extLst>
            <c:ext xmlns:c16="http://schemas.microsoft.com/office/drawing/2014/chart" uri="{C3380CC4-5D6E-409C-BE32-E72D297353CC}">
              <c16:uniqueId val="{0000000C-901E-41A2-9260-3F048553C3A2}"/>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085C4-1E4A-95D6-1540-C8C02DC38B02}"/>
              </a:ext>
            </a:extLst>
          </p:cNvPr>
          <p:cNvSpPr>
            <a:spLocks noGrp="1"/>
          </p:cNvSpPr>
          <p:nvPr>
            <p:ph type="ctrTitle"/>
          </p:nvPr>
        </p:nvSpPr>
        <p:spPr>
          <a:xfrm>
            <a:off x="3734991" y="6798870"/>
            <a:ext cx="22409944" cy="14463219"/>
          </a:xfrm>
        </p:spPr>
        <p:txBody>
          <a:bodyPr anchor="b"/>
          <a:lstStyle>
            <a:lvl1pPr algn="ctr">
              <a:defRPr sz="14705"/>
            </a:lvl1pPr>
          </a:lstStyle>
          <a:p>
            <a:r>
              <a:rPr lang="en-US"/>
              <a:t>Click to edit Master title style</a:t>
            </a:r>
            <a:endParaRPr lang="en-GB"/>
          </a:p>
        </p:txBody>
      </p:sp>
      <p:sp>
        <p:nvSpPr>
          <p:cNvPr id="3" name="Subtitle 2">
            <a:extLst>
              <a:ext uri="{FF2B5EF4-FFF2-40B4-BE49-F238E27FC236}">
                <a16:creationId xmlns:a16="http://schemas.microsoft.com/office/drawing/2014/main" id="{C1963A20-6420-FE0D-6E4C-716190E3E6A3}"/>
              </a:ext>
            </a:extLst>
          </p:cNvPr>
          <p:cNvSpPr>
            <a:spLocks noGrp="1"/>
          </p:cNvSpPr>
          <p:nvPr>
            <p:ph type="subTitle" idx="1"/>
          </p:nvPr>
        </p:nvSpPr>
        <p:spPr>
          <a:xfrm>
            <a:off x="3734991" y="21819846"/>
            <a:ext cx="22409944" cy="10030008"/>
          </a:xfrm>
        </p:spPr>
        <p:txBody>
          <a:bodyPr/>
          <a:lstStyle>
            <a:lvl1pPr marL="0" indent="0" algn="ctr">
              <a:buNone/>
              <a:defRPr sz="5882"/>
            </a:lvl1pPr>
            <a:lvl2pPr marL="1120506" indent="0" algn="ctr">
              <a:buNone/>
              <a:defRPr sz="4902"/>
            </a:lvl2pPr>
            <a:lvl3pPr marL="2241012" indent="0" algn="ctr">
              <a:buNone/>
              <a:defRPr sz="4411"/>
            </a:lvl3pPr>
            <a:lvl4pPr marL="3361517" indent="0" algn="ctr">
              <a:buNone/>
              <a:defRPr sz="3921"/>
            </a:lvl4pPr>
            <a:lvl5pPr marL="4482023" indent="0" algn="ctr">
              <a:buNone/>
              <a:defRPr sz="3921"/>
            </a:lvl5pPr>
            <a:lvl6pPr marL="5602529" indent="0" algn="ctr">
              <a:buNone/>
              <a:defRPr sz="3921"/>
            </a:lvl6pPr>
            <a:lvl7pPr marL="6723035" indent="0" algn="ctr">
              <a:buNone/>
              <a:defRPr sz="3921"/>
            </a:lvl7pPr>
            <a:lvl8pPr marL="7843540" indent="0" algn="ctr">
              <a:buNone/>
              <a:defRPr sz="3921"/>
            </a:lvl8pPr>
            <a:lvl9pPr marL="8964046" indent="0" algn="ctr">
              <a:buNone/>
              <a:defRPr sz="3921"/>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0DFF0B-0B5D-C53A-593B-A5F579FF9487}"/>
              </a:ext>
            </a:extLst>
          </p:cNvPr>
          <p:cNvSpPr>
            <a:spLocks noGrp="1"/>
          </p:cNvSpPr>
          <p:nvPr>
            <p:ph type="dt" sz="half" idx="10"/>
          </p:nvPr>
        </p:nvSpPr>
        <p:spPr/>
        <p:txBody>
          <a:bodyPr/>
          <a:lstStyle/>
          <a:p>
            <a:fld id="{5E4FD4CB-6F0E-469E-AF09-EC98CCF264AA}" type="datetimeFigureOut">
              <a:rPr lang="en-GB" smtClean="0"/>
              <a:t>02/09/2022</a:t>
            </a:fld>
            <a:endParaRPr lang="en-GB"/>
          </a:p>
        </p:txBody>
      </p:sp>
      <p:sp>
        <p:nvSpPr>
          <p:cNvPr id="5" name="Footer Placeholder 4">
            <a:extLst>
              <a:ext uri="{FF2B5EF4-FFF2-40B4-BE49-F238E27FC236}">
                <a16:creationId xmlns:a16="http://schemas.microsoft.com/office/drawing/2014/main" id="{97824EE9-518F-8828-90F9-80498D61A4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21BD6B-C78A-06F8-D61D-E3415245B372}"/>
              </a:ext>
            </a:extLst>
          </p:cNvPr>
          <p:cNvSpPr>
            <a:spLocks noGrp="1"/>
          </p:cNvSpPr>
          <p:nvPr>
            <p:ph type="sldNum" sz="quarter" idx="12"/>
          </p:nvPr>
        </p:nvSpPr>
        <p:spPr/>
        <p:txBody>
          <a:bodyPr/>
          <a:lstStyle/>
          <a:p>
            <a:fld id="{F4440D85-8C44-4955-8559-5BE499AF0E36}" type="slidenum">
              <a:rPr lang="en-GB" smtClean="0"/>
              <a:t>‹#›</a:t>
            </a:fld>
            <a:endParaRPr lang="en-GB"/>
          </a:p>
        </p:txBody>
      </p:sp>
    </p:spTree>
    <p:extLst>
      <p:ext uri="{BB962C8B-B14F-4D97-AF65-F5344CB8AC3E}">
        <p14:creationId xmlns:p14="http://schemas.microsoft.com/office/powerpoint/2010/main" val="755224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A727-B3B6-7E03-B3CA-BC4F0374522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1E70281-B3EB-1B78-715D-58588D2E51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FFCC39-32DD-42DB-CE31-D0E986EA8A3B}"/>
              </a:ext>
            </a:extLst>
          </p:cNvPr>
          <p:cNvSpPr>
            <a:spLocks noGrp="1"/>
          </p:cNvSpPr>
          <p:nvPr>
            <p:ph type="dt" sz="half" idx="10"/>
          </p:nvPr>
        </p:nvSpPr>
        <p:spPr/>
        <p:txBody>
          <a:bodyPr/>
          <a:lstStyle/>
          <a:p>
            <a:fld id="{5E4FD4CB-6F0E-469E-AF09-EC98CCF264AA}" type="datetimeFigureOut">
              <a:rPr lang="en-GB" smtClean="0"/>
              <a:t>02/09/2022</a:t>
            </a:fld>
            <a:endParaRPr lang="en-GB"/>
          </a:p>
        </p:txBody>
      </p:sp>
      <p:sp>
        <p:nvSpPr>
          <p:cNvPr id="5" name="Footer Placeholder 4">
            <a:extLst>
              <a:ext uri="{FF2B5EF4-FFF2-40B4-BE49-F238E27FC236}">
                <a16:creationId xmlns:a16="http://schemas.microsoft.com/office/drawing/2014/main" id="{533B1F41-B3F5-51B6-821B-F0CFBF4D78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CEBD48-F242-F77A-3336-8D6A23B45A18}"/>
              </a:ext>
            </a:extLst>
          </p:cNvPr>
          <p:cNvSpPr>
            <a:spLocks noGrp="1"/>
          </p:cNvSpPr>
          <p:nvPr>
            <p:ph type="sldNum" sz="quarter" idx="12"/>
          </p:nvPr>
        </p:nvSpPr>
        <p:spPr/>
        <p:txBody>
          <a:bodyPr/>
          <a:lstStyle/>
          <a:p>
            <a:fld id="{F4440D85-8C44-4955-8559-5BE499AF0E36}" type="slidenum">
              <a:rPr lang="en-GB" smtClean="0"/>
              <a:t>‹#›</a:t>
            </a:fld>
            <a:endParaRPr lang="en-GB"/>
          </a:p>
        </p:txBody>
      </p:sp>
    </p:spTree>
    <p:extLst>
      <p:ext uri="{BB962C8B-B14F-4D97-AF65-F5344CB8AC3E}">
        <p14:creationId xmlns:p14="http://schemas.microsoft.com/office/powerpoint/2010/main" val="1910204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B32447-F1BD-39D5-1527-A2A284D1D294}"/>
              </a:ext>
            </a:extLst>
          </p:cNvPr>
          <p:cNvSpPr>
            <a:spLocks noGrp="1"/>
          </p:cNvSpPr>
          <p:nvPr>
            <p:ph type="title" orient="vert"/>
          </p:nvPr>
        </p:nvSpPr>
        <p:spPr>
          <a:xfrm>
            <a:off x="21382821" y="2211796"/>
            <a:ext cx="6442859" cy="35206016"/>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214D48A-267F-DEBB-20F6-60F5B39EB2DA}"/>
              </a:ext>
            </a:extLst>
          </p:cNvPr>
          <p:cNvSpPr>
            <a:spLocks noGrp="1"/>
          </p:cNvSpPr>
          <p:nvPr>
            <p:ph type="body" orient="vert" idx="1"/>
          </p:nvPr>
        </p:nvSpPr>
        <p:spPr>
          <a:xfrm>
            <a:off x="2054245" y="2211796"/>
            <a:ext cx="18955077" cy="3520601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F4E526-04B4-CD33-DB61-0AA336FF6C60}"/>
              </a:ext>
            </a:extLst>
          </p:cNvPr>
          <p:cNvSpPr>
            <a:spLocks noGrp="1"/>
          </p:cNvSpPr>
          <p:nvPr>
            <p:ph type="dt" sz="half" idx="10"/>
          </p:nvPr>
        </p:nvSpPr>
        <p:spPr/>
        <p:txBody>
          <a:bodyPr/>
          <a:lstStyle/>
          <a:p>
            <a:fld id="{5E4FD4CB-6F0E-469E-AF09-EC98CCF264AA}" type="datetimeFigureOut">
              <a:rPr lang="en-GB" smtClean="0"/>
              <a:t>02/09/2022</a:t>
            </a:fld>
            <a:endParaRPr lang="en-GB"/>
          </a:p>
        </p:txBody>
      </p:sp>
      <p:sp>
        <p:nvSpPr>
          <p:cNvPr id="5" name="Footer Placeholder 4">
            <a:extLst>
              <a:ext uri="{FF2B5EF4-FFF2-40B4-BE49-F238E27FC236}">
                <a16:creationId xmlns:a16="http://schemas.microsoft.com/office/drawing/2014/main" id="{1193D77F-E134-CA4F-1182-3DC7F2A50C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9A2496-3AE0-1872-1064-F0C24301C0DB}"/>
              </a:ext>
            </a:extLst>
          </p:cNvPr>
          <p:cNvSpPr>
            <a:spLocks noGrp="1"/>
          </p:cNvSpPr>
          <p:nvPr>
            <p:ph type="sldNum" sz="quarter" idx="12"/>
          </p:nvPr>
        </p:nvSpPr>
        <p:spPr/>
        <p:txBody>
          <a:bodyPr/>
          <a:lstStyle/>
          <a:p>
            <a:fld id="{F4440D85-8C44-4955-8559-5BE499AF0E36}" type="slidenum">
              <a:rPr lang="en-GB" smtClean="0"/>
              <a:t>‹#›</a:t>
            </a:fld>
            <a:endParaRPr lang="en-GB"/>
          </a:p>
        </p:txBody>
      </p:sp>
    </p:spTree>
    <p:extLst>
      <p:ext uri="{BB962C8B-B14F-4D97-AF65-F5344CB8AC3E}">
        <p14:creationId xmlns:p14="http://schemas.microsoft.com/office/powerpoint/2010/main" val="703204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C155A-D5E2-FA3D-EC95-7B6F8F311FF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CD4B84-7F03-6D3B-2E86-6976289B53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32AB73-AFED-5018-20A2-CD59685CB20E}"/>
              </a:ext>
            </a:extLst>
          </p:cNvPr>
          <p:cNvSpPr>
            <a:spLocks noGrp="1"/>
          </p:cNvSpPr>
          <p:nvPr>
            <p:ph type="dt" sz="half" idx="10"/>
          </p:nvPr>
        </p:nvSpPr>
        <p:spPr/>
        <p:txBody>
          <a:bodyPr/>
          <a:lstStyle/>
          <a:p>
            <a:fld id="{5E4FD4CB-6F0E-469E-AF09-EC98CCF264AA}" type="datetimeFigureOut">
              <a:rPr lang="en-GB" smtClean="0"/>
              <a:t>02/09/2022</a:t>
            </a:fld>
            <a:endParaRPr lang="en-GB"/>
          </a:p>
        </p:txBody>
      </p:sp>
      <p:sp>
        <p:nvSpPr>
          <p:cNvPr id="5" name="Footer Placeholder 4">
            <a:extLst>
              <a:ext uri="{FF2B5EF4-FFF2-40B4-BE49-F238E27FC236}">
                <a16:creationId xmlns:a16="http://schemas.microsoft.com/office/drawing/2014/main" id="{A667A506-1F2C-A499-E8C1-1FC8780107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BA75FD-2463-7424-F159-769E93A89465}"/>
              </a:ext>
            </a:extLst>
          </p:cNvPr>
          <p:cNvSpPr>
            <a:spLocks noGrp="1"/>
          </p:cNvSpPr>
          <p:nvPr>
            <p:ph type="sldNum" sz="quarter" idx="12"/>
          </p:nvPr>
        </p:nvSpPr>
        <p:spPr/>
        <p:txBody>
          <a:bodyPr/>
          <a:lstStyle/>
          <a:p>
            <a:fld id="{F4440D85-8C44-4955-8559-5BE499AF0E36}" type="slidenum">
              <a:rPr lang="en-GB" smtClean="0"/>
              <a:t>‹#›</a:t>
            </a:fld>
            <a:endParaRPr lang="en-GB"/>
          </a:p>
        </p:txBody>
      </p:sp>
    </p:spTree>
    <p:extLst>
      <p:ext uri="{BB962C8B-B14F-4D97-AF65-F5344CB8AC3E}">
        <p14:creationId xmlns:p14="http://schemas.microsoft.com/office/powerpoint/2010/main" val="1884735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40C2B-AEE6-A2E0-1788-48B676C44876}"/>
              </a:ext>
            </a:extLst>
          </p:cNvPr>
          <p:cNvSpPr>
            <a:spLocks noGrp="1"/>
          </p:cNvSpPr>
          <p:nvPr>
            <p:ph type="title"/>
          </p:nvPr>
        </p:nvSpPr>
        <p:spPr>
          <a:xfrm>
            <a:off x="2038683" y="10356978"/>
            <a:ext cx="25771435" cy="17280851"/>
          </a:xfrm>
        </p:spPr>
        <p:txBody>
          <a:bodyPr anchor="b"/>
          <a:lstStyle>
            <a:lvl1pPr>
              <a:defRPr sz="14705"/>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A5FC2D6-4463-0045-16E7-34831979D700}"/>
              </a:ext>
            </a:extLst>
          </p:cNvPr>
          <p:cNvSpPr>
            <a:spLocks noGrp="1"/>
          </p:cNvSpPr>
          <p:nvPr>
            <p:ph type="body" idx="1"/>
          </p:nvPr>
        </p:nvSpPr>
        <p:spPr>
          <a:xfrm>
            <a:off x="2038683" y="27801313"/>
            <a:ext cx="25771435" cy="9087591"/>
          </a:xfrm>
        </p:spPr>
        <p:txBody>
          <a:bodyPr/>
          <a:lstStyle>
            <a:lvl1pPr marL="0" indent="0">
              <a:buNone/>
              <a:defRPr sz="5882">
                <a:solidFill>
                  <a:schemeClr val="tx1">
                    <a:tint val="75000"/>
                  </a:schemeClr>
                </a:solidFill>
              </a:defRPr>
            </a:lvl1pPr>
            <a:lvl2pPr marL="1120506" indent="0">
              <a:buNone/>
              <a:defRPr sz="4902">
                <a:solidFill>
                  <a:schemeClr val="tx1">
                    <a:tint val="75000"/>
                  </a:schemeClr>
                </a:solidFill>
              </a:defRPr>
            </a:lvl2pPr>
            <a:lvl3pPr marL="2241012" indent="0">
              <a:buNone/>
              <a:defRPr sz="4411">
                <a:solidFill>
                  <a:schemeClr val="tx1">
                    <a:tint val="75000"/>
                  </a:schemeClr>
                </a:solidFill>
              </a:defRPr>
            </a:lvl3pPr>
            <a:lvl4pPr marL="3361517" indent="0">
              <a:buNone/>
              <a:defRPr sz="3921">
                <a:solidFill>
                  <a:schemeClr val="tx1">
                    <a:tint val="75000"/>
                  </a:schemeClr>
                </a:solidFill>
              </a:defRPr>
            </a:lvl4pPr>
            <a:lvl5pPr marL="4482023" indent="0">
              <a:buNone/>
              <a:defRPr sz="3921">
                <a:solidFill>
                  <a:schemeClr val="tx1">
                    <a:tint val="75000"/>
                  </a:schemeClr>
                </a:solidFill>
              </a:defRPr>
            </a:lvl5pPr>
            <a:lvl6pPr marL="5602529" indent="0">
              <a:buNone/>
              <a:defRPr sz="3921">
                <a:solidFill>
                  <a:schemeClr val="tx1">
                    <a:tint val="75000"/>
                  </a:schemeClr>
                </a:solidFill>
              </a:defRPr>
            </a:lvl6pPr>
            <a:lvl7pPr marL="6723035" indent="0">
              <a:buNone/>
              <a:defRPr sz="3921">
                <a:solidFill>
                  <a:schemeClr val="tx1">
                    <a:tint val="75000"/>
                  </a:schemeClr>
                </a:solidFill>
              </a:defRPr>
            </a:lvl7pPr>
            <a:lvl8pPr marL="7843540" indent="0">
              <a:buNone/>
              <a:defRPr sz="3921">
                <a:solidFill>
                  <a:schemeClr val="tx1">
                    <a:tint val="75000"/>
                  </a:schemeClr>
                </a:solidFill>
              </a:defRPr>
            </a:lvl8pPr>
            <a:lvl9pPr marL="8964046" indent="0">
              <a:buNone/>
              <a:defRPr sz="3921">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C22791-AB99-D63C-B554-03AD48C4B956}"/>
              </a:ext>
            </a:extLst>
          </p:cNvPr>
          <p:cNvSpPr>
            <a:spLocks noGrp="1"/>
          </p:cNvSpPr>
          <p:nvPr>
            <p:ph type="dt" sz="half" idx="10"/>
          </p:nvPr>
        </p:nvSpPr>
        <p:spPr/>
        <p:txBody>
          <a:bodyPr/>
          <a:lstStyle/>
          <a:p>
            <a:fld id="{5E4FD4CB-6F0E-469E-AF09-EC98CCF264AA}" type="datetimeFigureOut">
              <a:rPr lang="en-GB" smtClean="0"/>
              <a:t>02/09/2022</a:t>
            </a:fld>
            <a:endParaRPr lang="en-GB"/>
          </a:p>
        </p:txBody>
      </p:sp>
      <p:sp>
        <p:nvSpPr>
          <p:cNvPr id="5" name="Footer Placeholder 4">
            <a:extLst>
              <a:ext uri="{FF2B5EF4-FFF2-40B4-BE49-F238E27FC236}">
                <a16:creationId xmlns:a16="http://schemas.microsoft.com/office/drawing/2014/main" id="{B7386E09-1913-74EF-5DE6-21ABE3B54F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8BFDEC-3CE9-C009-CF49-7998746BEE5C}"/>
              </a:ext>
            </a:extLst>
          </p:cNvPr>
          <p:cNvSpPr>
            <a:spLocks noGrp="1"/>
          </p:cNvSpPr>
          <p:nvPr>
            <p:ph type="sldNum" sz="quarter" idx="12"/>
          </p:nvPr>
        </p:nvSpPr>
        <p:spPr/>
        <p:txBody>
          <a:bodyPr/>
          <a:lstStyle/>
          <a:p>
            <a:fld id="{F4440D85-8C44-4955-8559-5BE499AF0E36}" type="slidenum">
              <a:rPr lang="en-GB" smtClean="0"/>
              <a:t>‹#›</a:t>
            </a:fld>
            <a:endParaRPr lang="en-GB"/>
          </a:p>
        </p:txBody>
      </p:sp>
    </p:spTree>
    <p:extLst>
      <p:ext uri="{BB962C8B-B14F-4D97-AF65-F5344CB8AC3E}">
        <p14:creationId xmlns:p14="http://schemas.microsoft.com/office/powerpoint/2010/main" val="2389647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6BA65-C65D-8F8E-3A53-B5149B3F85E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DA7E4F-2BB1-9289-22F9-DA3E09EC2C80}"/>
              </a:ext>
            </a:extLst>
          </p:cNvPr>
          <p:cNvSpPr>
            <a:spLocks noGrp="1"/>
          </p:cNvSpPr>
          <p:nvPr>
            <p:ph sz="half" idx="1"/>
          </p:nvPr>
        </p:nvSpPr>
        <p:spPr>
          <a:xfrm>
            <a:off x="2054245" y="11058977"/>
            <a:ext cx="12698968" cy="263588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E975A2-8359-735B-E6A4-021CD3972713}"/>
              </a:ext>
            </a:extLst>
          </p:cNvPr>
          <p:cNvSpPr>
            <a:spLocks noGrp="1"/>
          </p:cNvSpPr>
          <p:nvPr>
            <p:ph sz="half" idx="2"/>
          </p:nvPr>
        </p:nvSpPr>
        <p:spPr>
          <a:xfrm>
            <a:off x="15126712" y="11058977"/>
            <a:ext cx="12698968" cy="263588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FF9D9B-5DD4-2E1A-8D2C-926321456AB5}"/>
              </a:ext>
            </a:extLst>
          </p:cNvPr>
          <p:cNvSpPr>
            <a:spLocks noGrp="1"/>
          </p:cNvSpPr>
          <p:nvPr>
            <p:ph type="dt" sz="half" idx="10"/>
          </p:nvPr>
        </p:nvSpPr>
        <p:spPr/>
        <p:txBody>
          <a:bodyPr/>
          <a:lstStyle/>
          <a:p>
            <a:fld id="{5E4FD4CB-6F0E-469E-AF09-EC98CCF264AA}" type="datetimeFigureOut">
              <a:rPr lang="en-GB" smtClean="0"/>
              <a:t>02/09/2022</a:t>
            </a:fld>
            <a:endParaRPr lang="en-GB"/>
          </a:p>
        </p:txBody>
      </p:sp>
      <p:sp>
        <p:nvSpPr>
          <p:cNvPr id="6" name="Footer Placeholder 5">
            <a:extLst>
              <a:ext uri="{FF2B5EF4-FFF2-40B4-BE49-F238E27FC236}">
                <a16:creationId xmlns:a16="http://schemas.microsoft.com/office/drawing/2014/main" id="{33EB45EC-AD66-441D-3AEB-0328767A6A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40E2F2-1AC3-8FAA-759F-5CF774CD63A8}"/>
              </a:ext>
            </a:extLst>
          </p:cNvPr>
          <p:cNvSpPr>
            <a:spLocks noGrp="1"/>
          </p:cNvSpPr>
          <p:nvPr>
            <p:ph type="sldNum" sz="quarter" idx="12"/>
          </p:nvPr>
        </p:nvSpPr>
        <p:spPr/>
        <p:txBody>
          <a:bodyPr/>
          <a:lstStyle/>
          <a:p>
            <a:fld id="{F4440D85-8C44-4955-8559-5BE499AF0E36}" type="slidenum">
              <a:rPr lang="en-GB" smtClean="0"/>
              <a:t>‹#›</a:t>
            </a:fld>
            <a:endParaRPr lang="en-GB"/>
          </a:p>
        </p:txBody>
      </p:sp>
    </p:spTree>
    <p:extLst>
      <p:ext uri="{BB962C8B-B14F-4D97-AF65-F5344CB8AC3E}">
        <p14:creationId xmlns:p14="http://schemas.microsoft.com/office/powerpoint/2010/main" val="2220128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60075-4952-E297-7878-0C68853BDD68}"/>
              </a:ext>
            </a:extLst>
          </p:cNvPr>
          <p:cNvSpPr>
            <a:spLocks noGrp="1"/>
          </p:cNvSpPr>
          <p:nvPr>
            <p:ph type="title"/>
          </p:nvPr>
        </p:nvSpPr>
        <p:spPr>
          <a:xfrm>
            <a:off x="2058137" y="2211798"/>
            <a:ext cx="25771435" cy="8029782"/>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1C43153-922A-2822-E396-110B25086FE6}"/>
              </a:ext>
            </a:extLst>
          </p:cNvPr>
          <p:cNvSpPr>
            <a:spLocks noGrp="1"/>
          </p:cNvSpPr>
          <p:nvPr>
            <p:ph type="body" idx="1"/>
          </p:nvPr>
        </p:nvSpPr>
        <p:spPr>
          <a:xfrm>
            <a:off x="2058138" y="10183879"/>
            <a:ext cx="12640608" cy="4990961"/>
          </a:xfrm>
        </p:spPr>
        <p:txBody>
          <a:bodyPr anchor="b"/>
          <a:lstStyle>
            <a:lvl1pPr marL="0" indent="0">
              <a:buNone/>
              <a:defRPr sz="5882" b="1"/>
            </a:lvl1pPr>
            <a:lvl2pPr marL="1120506" indent="0">
              <a:buNone/>
              <a:defRPr sz="4902" b="1"/>
            </a:lvl2pPr>
            <a:lvl3pPr marL="2241012" indent="0">
              <a:buNone/>
              <a:defRPr sz="4411" b="1"/>
            </a:lvl3pPr>
            <a:lvl4pPr marL="3361517" indent="0">
              <a:buNone/>
              <a:defRPr sz="3921" b="1"/>
            </a:lvl4pPr>
            <a:lvl5pPr marL="4482023" indent="0">
              <a:buNone/>
              <a:defRPr sz="3921" b="1"/>
            </a:lvl5pPr>
            <a:lvl6pPr marL="5602529" indent="0">
              <a:buNone/>
              <a:defRPr sz="3921" b="1"/>
            </a:lvl6pPr>
            <a:lvl7pPr marL="6723035" indent="0">
              <a:buNone/>
              <a:defRPr sz="3921" b="1"/>
            </a:lvl7pPr>
            <a:lvl8pPr marL="7843540" indent="0">
              <a:buNone/>
              <a:defRPr sz="3921" b="1"/>
            </a:lvl8pPr>
            <a:lvl9pPr marL="8964046" indent="0">
              <a:buNone/>
              <a:defRPr sz="3921" b="1"/>
            </a:lvl9pPr>
          </a:lstStyle>
          <a:p>
            <a:pPr lvl="0"/>
            <a:r>
              <a:rPr lang="en-US"/>
              <a:t>Click to edit Master text styles</a:t>
            </a:r>
          </a:p>
        </p:txBody>
      </p:sp>
      <p:sp>
        <p:nvSpPr>
          <p:cNvPr id="4" name="Content Placeholder 3">
            <a:extLst>
              <a:ext uri="{FF2B5EF4-FFF2-40B4-BE49-F238E27FC236}">
                <a16:creationId xmlns:a16="http://schemas.microsoft.com/office/drawing/2014/main" id="{62117D34-7FC2-B122-B40D-B3E9A923BCE1}"/>
              </a:ext>
            </a:extLst>
          </p:cNvPr>
          <p:cNvSpPr>
            <a:spLocks noGrp="1"/>
          </p:cNvSpPr>
          <p:nvPr>
            <p:ph sz="half" idx="2"/>
          </p:nvPr>
        </p:nvSpPr>
        <p:spPr>
          <a:xfrm>
            <a:off x="2058138" y="15174840"/>
            <a:ext cx="12640608" cy="223199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DFCA1BA-7D55-2792-B0B5-795E28FB7E86}"/>
              </a:ext>
            </a:extLst>
          </p:cNvPr>
          <p:cNvSpPr>
            <a:spLocks noGrp="1"/>
          </p:cNvSpPr>
          <p:nvPr>
            <p:ph type="body" sz="quarter" idx="3"/>
          </p:nvPr>
        </p:nvSpPr>
        <p:spPr>
          <a:xfrm>
            <a:off x="15126712" y="10183879"/>
            <a:ext cx="12702860" cy="4990961"/>
          </a:xfrm>
        </p:spPr>
        <p:txBody>
          <a:bodyPr anchor="b"/>
          <a:lstStyle>
            <a:lvl1pPr marL="0" indent="0">
              <a:buNone/>
              <a:defRPr sz="5882" b="1"/>
            </a:lvl1pPr>
            <a:lvl2pPr marL="1120506" indent="0">
              <a:buNone/>
              <a:defRPr sz="4902" b="1"/>
            </a:lvl2pPr>
            <a:lvl3pPr marL="2241012" indent="0">
              <a:buNone/>
              <a:defRPr sz="4411" b="1"/>
            </a:lvl3pPr>
            <a:lvl4pPr marL="3361517" indent="0">
              <a:buNone/>
              <a:defRPr sz="3921" b="1"/>
            </a:lvl4pPr>
            <a:lvl5pPr marL="4482023" indent="0">
              <a:buNone/>
              <a:defRPr sz="3921" b="1"/>
            </a:lvl5pPr>
            <a:lvl6pPr marL="5602529" indent="0">
              <a:buNone/>
              <a:defRPr sz="3921" b="1"/>
            </a:lvl6pPr>
            <a:lvl7pPr marL="6723035" indent="0">
              <a:buNone/>
              <a:defRPr sz="3921" b="1"/>
            </a:lvl7pPr>
            <a:lvl8pPr marL="7843540" indent="0">
              <a:buNone/>
              <a:defRPr sz="3921" b="1"/>
            </a:lvl8pPr>
            <a:lvl9pPr marL="8964046" indent="0">
              <a:buNone/>
              <a:defRPr sz="3921" b="1"/>
            </a:lvl9pPr>
          </a:lstStyle>
          <a:p>
            <a:pPr lvl="0"/>
            <a:r>
              <a:rPr lang="en-US"/>
              <a:t>Click to edit Master text styles</a:t>
            </a:r>
          </a:p>
        </p:txBody>
      </p:sp>
      <p:sp>
        <p:nvSpPr>
          <p:cNvPr id="6" name="Content Placeholder 5">
            <a:extLst>
              <a:ext uri="{FF2B5EF4-FFF2-40B4-BE49-F238E27FC236}">
                <a16:creationId xmlns:a16="http://schemas.microsoft.com/office/drawing/2014/main" id="{99E1CBA5-D088-3991-A776-047009E36F7D}"/>
              </a:ext>
            </a:extLst>
          </p:cNvPr>
          <p:cNvSpPr>
            <a:spLocks noGrp="1"/>
          </p:cNvSpPr>
          <p:nvPr>
            <p:ph sz="quarter" idx="4"/>
          </p:nvPr>
        </p:nvSpPr>
        <p:spPr>
          <a:xfrm>
            <a:off x="15126712" y="15174840"/>
            <a:ext cx="12702860" cy="223199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BFC9BD8-480A-8D52-DF37-C99E6059E60E}"/>
              </a:ext>
            </a:extLst>
          </p:cNvPr>
          <p:cNvSpPr>
            <a:spLocks noGrp="1"/>
          </p:cNvSpPr>
          <p:nvPr>
            <p:ph type="dt" sz="half" idx="10"/>
          </p:nvPr>
        </p:nvSpPr>
        <p:spPr/>
        <p:txBody>
          <a:bodyPr/>
          <a:lstStyle/>
          <a:p>
            <a:fld id="{5E4FD4CB-6F0E-469E-AF09-EC98CCF264AA}" type="datetimeFigureOut">
              <a:rPr lang="en-GB" smtClean="0"/>
              <a:t>02/09/2022</a:t>
            </a:fld>
            <a:endParaRPr lang="en-GB"/>
          </a:p>
        </p:txBody>
      </p:sp>
      <p:sp>
        <p:nvSpPr>
          <p:cNvPr id="8" name="Footer Placeholder 7">
            <a:extLst>
              <a:ext uri="{FF2B5EF4-FFF2-40B4-BE49-F238E27FC236}">
                <a16:creationId xmlns:a16="http://schemas.microsoft.com/office/drawing/2014/main" id="{DB16AE52-BC22-D41E-F0D8-5AE9086B693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1B827D0-4C27-836F-8786-19FBA3CE8FCF}"/>
              </a:ext>
            </a:extLst>
          </p:cNvPr>
          <p:cNvSpPr>
            <a:spLocks noGrp="1"/>
          </p:cNvSpPr>
          <p:nvPr>
            <p:ph type="sldNum" sz="quarter" idx="12"/>
          </p:nvPr>
        </p:nvSpPr>
        <p:spPr/>
        <p:txBody>
          <a:bodyPr/>
          <a:lstStyle/>
          <a:p>
            <a:fld id="{F4440D85-8C44-4955-8559-5BE499AF0E36}" type="slidenum">
              <a:rPr lang="en-GB" smtClean="0"/>
              <a:t>‹#›</a:t>
            </a:fld>
            <a:endParaRPr lang="en-GB"/>
          </a:p>
        </p:txBody>
      </p:sp>
    </p:spTree>
    <p:extLst>
      <p:ext uri="{BB962C8B-B14F-4D97-AF65-F5344CB8AC3E}">
        <p14:creationId xmlns:p14="http://schemas.microsoft.com/office/powerpoint/2010/main" val="2521787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6078E-1ADE-3886-CD3E-CFE7EF0714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D0DC511-A581-4E94-9BD3-489AF323F09B}"/>
              </a:ext>
            </a:extLst>
          </p:cNvPr>
          <p:cNvSpPr>
            <a:spLocks noGrp="1"/>
          </p:cNvSpPr>
          <p:nvPr>
            <p:ph type="dt" sz="half" idx="10"/>
          </p:nvPr>
        </p:nvSpPr>
        <p:spPr/>
        <p:txBody>
          <a:bodyPr/>
          <a:lstStyle/>
          <a:p>
            <a:fld id="{5E4FD4CB-6F0E-469E-AF09-EC98CCF264AA}" type="datetimeFigureOut">
              <a:rPr lang="en-GB" smtClean="0"/>
              <a:t>02/09/2022</a:t>
            </a:fld>
            <a:endParaRPr lang="en-GB"/>
          </a:p>
        </p:txBody>
      </p:sp>
      <p:sp>
        <p:nvSpPr>
          <p:cNvPr id="4" name="Footer Placeholder 3">
            <a:extLst>
              <a:ext uri="{FF2B5EF4-FFF2-40B4-BE49-F238E27FC236}">
                <a16:creationId xmlns:a16="http://schemas.microsoft.com/office/drawing/2014/main" id="{E20135EE-5A15-03E8-FB45-706CA931F1B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1466D15-0DD9-E855-92C0-979FCD23278A}"/>
              </a:ext>
            </a:extLst>
          </p:cNvPr>
          <p:cNvSpPr>
            <a:spLocks noGrp="1"/>
          </p:cNvSpPr>
          <p:nvPr>
            <p:ph type="sldNum" sz="quarter" idx="12"/>
          </p:nvPr>
        </p:nvSpPr>
        <p:spPr/>
        <p:txBody>
          <a:bodyPr/>
          <a:lstStyle/>
          <a:p>
            <a:fld id="{F4440D85-8C44-4955-8559-5BE499AF0E36}" type="slidenum">
              <a:rPr lang="en-GB" smtClean="0"/>
              <a:t>‹#›</a:t>
            </a:fld>
            <a:endParaRPr lang="en-GB"/>
          </a:p>
        </p:txBody>
      </p:sp>
    </p:spTree>
    <p:extLst>
      <p:ext uri="{BB962C8B-B14F-4D97-AF65-F5344CB8AC3E}">
        <p14:creationId xmlns:p14="http://schemas.microsoft.com/office/powerpoint/2010/main" val="957154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D7EA6F-3898-89F5-4F49-31BA9F6FB0BC}"/>
              </a:ext>
            </a:extLst>
          </p:cNvPr>
          <p:cNvSpPr>
            <a:spLocks noGrp="1"/>
          </p:cNvSpPr>
          <p:nvPr>
            <p:ph type="dt" sz="half" idx="10"/>
          </p:nvPr>
        </p:nvSpPr>
        <p:spPr/>
        <p:txBody>
          <a:bodyPr/>
          <a:lstStyle/>
          <a:p>
            <a:fld id="{5E4FD4CB-6F0E-469E-AF09-EC98CCF264AA}" type="datetimeFigureOut">
              <a:rPr lang="en-GB" smtClean="0"/>
              <a:t>02/09/2022</a:t>
            </a:fld>
            <a:endParaRPr lang="en-GB"/>
          </a:p>
        </p:txBody>
      </p:sp>
      <p:sp>
        <p:nvSpPr>
          <p:cNvPr id="3" name="Footer Placeholder 2">
            <a:extLst>
              <a:ext uri="{FF2B5EF4-FFF2-40B4-BE49-F238E27FC236}">
                <a16:creationId xmlns:a16="http://schemas.microsoft.com/office/drawing/2014/main" id="{F1E06118-91B8-F176-D25A-3DD4669B99F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E832B97-51B5-71B8-C12F-B049E5503857}"/>
              </a:ext>
            </a:extLst>
          </p:cNvPr>
          <p:cNvSpPr>
            <a:spLocks noGrp="1"/>
          </p:cNvSpPr>
          <p:nvPr>
            <p:ph type="sldNum" sz="quarter" idx="12"/>
          </p:nvPr>
        </p:nvSpPr>
        <p:spPr/>
        <p:txBody>
          <a:bodyPr/>
          <a:lstStyle/>
          <a:p>
            <a:fld id="{F4440D85-8C44-4955-8559-5BE499AF0E36}" type="slidenum">
              <a:rPr lang="en-GB" smtClean="0"/>
              <a:t>‹#›</a:t>
            </a:fld>
            <a:endParaRPr lang="en-GB"/>
          </a:p>
        </p:txBody>
      </p:sp>
    </p:spTree>
    <p:extLst>
      <p:ext uri="{BB962C8B-B14F-4D97-AF65-F5344CB8AC3E}">
        <p14:creationId xmlns:p14="http://schemas.microsoft.com/office/powerpoint/2010/main" val="630055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253C-0A66-9662-1C89-6D47DE61EE6B}"/>
              </a:ext>
            </a:extLst>
          </p:cNvPr>
          <p:cNvSpPr>
            <a:spLocks noGrp="1"/>
          </p:cNvSpPr>
          <p:nvPr>
            <p:ph type="title"/>
          </p:nvPr>
        </p:nvSpPr>
        <p:spPr>
          <a:xfrm>
            <a:off x="2058138" y="2769552"/>
            <a:ext cx="9637053" cy="9693434"/>
          </a:xfrm>
        </p:spPr>
        <p:txBody>
          <a:bodyPr anchor="b"/>
          <a:lstStyle>
            <a:lvl1pPr>
              <a:defRPr sz="7843"/>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C16B37A-1AE4-37A8-1569-DCF95A55CBD8}"/>
              </a:ext>
            </a:extLst>
          </p:cNvPr>
          <p:cNvSpPr>
            <a:spLocks noGrp="1"/>
          </p:cNvSpPr>
          <p:nvPr>
            <p:ph idx="1"/>
          </p:nvPr>
        </p:nvSpPr>
        <p:spPr>
          <a:xfrm>
            <a:off x="12702860" y="5981467"/>
            <a:ext cx="15126712" cy="29522661"/>
          </a:xfrm>
        </p:spPr>
        <p:txBody>
          <a:bodyPr/>
          <a:lstStyle>
            <a:lvl1pPr>
              <a:defRPr sz="7843"/>
            </a:lvl1pPr>
            <a:lvl2pPr>
              <a:defRPr sz="6862"/>
            </a:lvl2pPr>
            <a:lvl3pPr>
              <a:defRPr sz="5882"/>
            </a:lvl3pPr>
            <a:lvl4pPr>
              <a:defRPr sz="4902"/>
            </a:lvl4pPr>
            <a:lvl5pPr>
              <a:defRPr sz="4902"/>
            </a:lvl5pPr>
            <a:lvl6pPr>
              <a:defRPr sz="4902"/>
            </a:lvl6pPr>
            <a:lvl7pPr>
              <a:defRPr sz="4902"/>
            </a:lvl7pPr>
            <a:lvl8pPr>
              <a:defRPr sz="4902"/>
            </a:lvl8pPr>
            <a:lvl9pPr>
              <a:defRPr sz="490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AD54F89-A47A-D995-CA01-4650187F65C7}"/>
              </a:ext>
            </a:extLst>
          </p:cNvPr>
          <p:cNvSpPr>
            <a:spLocks noGrp="1"/>
          </p:cNvSpPr>
          <p:nvPr>
            <p:ph type="body" sz="half" idx="2"/>
          </p:nvPr>
        </p:nvSpPr>
        <p:spPr>
          <a:xfrm>
            <a:off x="2058138" y="12462986"/>
            <a:ext cx="9637053" cy="23089224"/>
          </a:xfrm>
        </p:spPr>
        <p:txBody>
          <a:bodyPr/>
          <a:lstStyle>
            <a:lvl1pPr marL="0" indent="0">
              <a:buNone/>
              <a:defRPr sz="3921"/>
            </a:lvl1pPr>
            <a:lvl2pPr marL="1120506" indent="0">
              <a:buNone/>
              <a:defRPr sz="3431"/>
            </a:lvl2pPr>
            <a:lvl3pPr marL="2241012" indent="0">
              <a:buNone/>
              <a:defRPr sz="2941"/>
            </a:lvl3pPr>
            <a:lvl4pPr marL="3361517" indent="0">
              <a:buNone/>
              <a:defRPr sz="2451"/>
            </a:lvl4pPr>
            <a:lvl5pPr marL="4482023" indent="0">
              <a:buNone/>
              <a:defRPr sz="2451"/>
            </a:lvl5pPr>
            <a:lvl6pPr marL="5602529" indent="0">
              <a:buNone/>
              <a:defRPr sz="2451"/>
            </a:lvl6pPr>
            <a:lvl7pPr marL="6723035" indent="0">
              <a:buNone/>
              <a:defRPr sz="2451"/>
            </a:lvl7pPr>
            <a:lvl8pPr marL="7843540" indent="0">
              <a:buNone/>
              <a:defRPr sz="2451"/>
            </a:lvl8pPr>
            <a:lvl9pPr marL="8964046" indent="0">
              <a:buNone/>
              <a:defRPr sz="2451"/>
            </a:lvl9pPr>
          </a:lstStyle>
          <a:p>
            <a:pPr lvl="0"/>
            <a:r>
              <a:rPr lang="en-US"/>
              <a:t>Click to edit Master text styles</a:t>
            </a:r>
          </a:p>
        </p:txBody>
      </p:sp>
      <p:sp>
        <p:nvSpPr>
          <p:cNvPr id="5" name="Date Placeholder 4">
            <a:extLst>
              <a:ext uri="{FF2B5EF4-FFF2-40B4-BE49-F238E27FC236}">
                <a16:creationId xmlns:a16="http://schemas.microsoft.com/office/drawing/2014/main" id="{2218C428-8D85-F0E7-E75F-11A7CD58D03B}"/>
              </a:ext>
            </a:extLst>
          </p:cNvPr>
          <p:cNvSpPr>
            <a:spLocks noGrp="1"/>
          </p:cNvSpPr>
          <p:nvPr>
            <p:ph type="dt" sz="half" idx="10"/>
          </p:nvPr>
        </p:nvSpPr>
        <p:spPr/>
        <p:txBody>
          <a:bodyPr/>
          <a:lstStyle/>
          <a:p>
            <a:fld id="{5E4FD4CB-6F0E-469E-AF09-EC98CCF264AA}" type="datetimeFigureOut">
              <a:rPr lang="en-GB" smtClean="0"/>
              <a:t>02/09/2022</a:t>
            </a:fld>
            <a:endParaRPr lang="en-GB"/>
          </a:p>
        </p:txBody>
      </p:sp>
      <p:sp>
        <p:nvSpPr>
          <p:cNvPr id="6" name="Footer Placeholder 5">
            <a:extLst>
              <a:ext uri="{FF2B5EF4-FFF2-40B4-BE49-F238E27FC236}">
                <a16:creationId xmlns:a16="http://schemas.microsoft.com/office/drawing/2014/main" id="{13BEC066-AE0B-2405-660A-B417D046B6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5EE0A5-8339-034A-73CB-9A289F56F3C9}"/>
              </a:ext>
            </a:extLst>
          </p:cNvPr>
          <p:cNvSpPr>
            <a:spLocks noGrp="1"/>
          </p:cNvSpPr>
          <p:nvPr>
            <p:ph type="sldNum" sz="quarter" idx="12"/>
          </p:nvPr>
        </p:nvSpPr>
        <p:spPr/>
        <p:txBody>
          <a:bodyPr/>
          <a:lstStyle/>
          <a:p>
            <a:fld id="{F4440D85-8C44-4955-8559-5BE499AF0E36}" type="slidenum">
              <a:rPr lang="en-GB" smtClean="0"/>
              <a:t>‹#›</a:t>
            </a:fld>
            <a:endParaRPr lang="en-GB"/>
          </a:p>
        </p:txBody>
      </p:sp>
    </p:spTree>
    <p:extLst>
      <p:ext uri="{BB962C8B-B14F-4D97-AF65-F5344CB8AC3E}">
        <p14:creationId xmlns:p14="http://schemas.microsoft.com/office/powerpoint/2010/main" val="59988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6EFD1-354F-F32F-EEC3-BEBB05A22BCE}"/>
              </a:ext>
            </a:extLst>
          </p:cNvPr>
          <p:cNvSpPr>
            <a:spLocks noGrp="1"/>
          </p:cNvSpPr>
          <p:nvPr>
            <p:ph type="title"/>
          </p:nvPr>
        </p:nvSpPr>
        <p:spPr>
          <a:xfrm>
            <a:off x="2058138" y="2769552"/>
            <a:ext cx="9637053" cy="9693434"/>
          </a:xfrm>
        </p:spPr>
        <p:txBody>
          <a:bodyPr anchor="b"/>
          <a:lstStyle>
            <a:lvl1pPr>
              <a:defRPr sz="7843"/>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F178109-2AD6-FEFD-5F77-330C6003B403}"/>
              </a:ext>
            </a:extLst>
          </p:cNvPr>
          <p:cNvSpPr>
            <a:spLocks noGrp="1"/>
          </p:cNvSpPr>
          <p:nvPr>
            <p:ph type="pic" idx="1"/>
          </p:nvPr>
        </p:nvSpPr>
        <p:spPr>
          <a:xfrm>
            <a:off x="12702860" y="5981467"/>
            <a:ext cx="15126712" cy="29522661"/>
          </a:xfrm>
        </p:spPr>
        <p:txBody>
          <a:bodyPr/>
          <a:lstStyle>
            <a:lvl1pPr marL="0" indent="0">
              <a:buNone/>
              <a:defRPr sz="7843"/>
            </a:lvl1pPr>
            <a:lvl2pPr marL="1120506" indent="0">
              <a:buNone/>
              <a:defRPr sz="6862"/>
            </a:lvl2pPr>
            <a:lvl3pPr marL="2241012" indent="0">
              <a:buNone/>
              <a:defRPr sz="5882"/>
            </a:lvl3pPr>
            <a:lvl4pPr marL="3361517" indent="0">
              <a:buNone/>
              <a:defRPr sz="4902"/>
            </a:lvl4pPr>
            <a:lvl5pPr marL="4482023" indent="0">
              <a:buNone/>
              <a:defRPr sz="4902"/>
            </a:lvl5pPr>
            <a:lvl6pPr marL="5602529" indent="0">
              <a:buNone/>
              <a:defRPr sz="4902"/>
            </a:lvl6pPr>
            <a:lvl7pPr marL="6723035" indent="0">
              <a:buNone/>
              <a:defRPr sz="4902"/>
            </a:lvl7pPr>
            <a:lvl8pPr marL="7843540" indent="0">
              <a:buNone/>
              <a:defRPr sz="4902"/>
            </a:lvl8pPr>
            <a:lvl9pPr marL="8964046" indent="0">
              <a:buNone/>
              <a:defRPr sz="4902"/>
            </a:lvl9pPr>
          </a:lstStyle>
          <a:p>
            <a:endParaRPr lang="en-GB"/>
          </a:p>
        </p:txBody>
      </p:sp>
      <p:sp>
        <p:nvSpPr>
          <p:cNvPr id="4" name="Text Placeholder 3">
            <a:extLst>
              <a:ext uri="{FF2B5EF4-FFF2-40B4-BE49-F238E27FC236}">
                <a16:creationId xmlns:a16="http://schemas.microsoft.com/office/drawing/2014/main" id="{9D832943-0C2A-1BBB-A5B2-861630A42E31}"/>
              </a:ext>
            </a:extLst>
          </p:cNvPr>
          <p:cNvSpPr>
            <a:spLocks noGrp="1"/>
          </p:cNvSpPr>
          <p:nvPr>
            <p:ph type="body" sz="half" idx="2"/>
          </p:nvPr>
        </p:nvSpPr>
        <p:spPr>
          <a:xfrm>
            <a:off x="2058138" y="12462986"/>
            <a:ext cx="9637053" cy="23089224"/>
          </a:xfrm>
        </p:spPr>
        <p:txBody>
          <a:bodyPr/>
          <a:lstStyle>
            <a:lvl1pPr marL="0" indent="0">
              <a:buNone/>
              <a:defRPr sz="3921"/>
            </a:lvl1pPr>
            <a:lvl2pPr marL="1120506" indent="0">
              <a:buNone/>
              <a:defRPr sz="3431"/>
            </a:lvl2pPr>
            <a:lvl3pPr marL="2241012" indent="0">
              <a:buNone/>
              <a:defRPr sz="2941"/>
            </a:lvl3pPr>
            <a:lvl4pPr marL="3361517" indent="0">
              <a:buNone/>
              <a:defRPr sz="2451"/>
            </a:lvl4pPr>
            <a:lvl5pPr marL="4482023" indent="0">
              <a:buNone/>
              <a:defRPr sz="2451"/>
            </a:lvl5pPr>
            <a:lvl6pPr marL="5602529" indent="0">
              <a:buNone/>
              <a:defRPr sz="2451"/>
            </a:lvl6pPr>
            <a:lvl7pPr marL="6723035" indent="0">
              <a:buNone/>
              <a:defRPr sz="2451"/>
            </a:lvl7pPr>
            <a:lvl8pPr marL="7843540" indent="0">
              <a:buNone/>
              <a:defRPr sz="2451"/>
            </a:lvl8pPr>
            <a:lvl9pPr marL="8964046" indent="0">
              <a:buNone/>
              <a:defRPr sz="2451"/>
            </a:lvl9pPr>
          </a:lstStyle>
          <a:p>
            <a:pPr lvl="0"/>
            <a:r>
              <a:rPr lang="en-US"/>
              <a:t>Click to edit Master text styles</a:t>
            </a:r>
          </a:p>
        </p:txBody>
      </p:sp>
      <p:sp>
        <p:nvSpPr>
          <p:cNvPr id="5" name="Date Placeholder 4">
            <a:extLst>
              <a:ext uri="{FF2B5EF4-FFF2-40B4-BE49-F238E27FC236}">
                <a16:creationId xmlns:a16="http://schemas.microsoft.com/office/drawing/2014/main" id="{607898B3-3ED6-60B3-92CA-67C6ABD21638}"/>
              </a:ext>
            </a:extLst>
          </p:cNvPr>
          <p:cNvSpPr>
            <a:spLocks noGrp="1"/>
          </p:cNvSpPr>
          <p:nvPr>
            <p:ph type="dt" sz="half" idx="10"/>
          </p:nvPr>
        </p:nvSpPr>
        <p:spPr/>
        <p:txBody>
          <a:bodyPr/>
          <a:lstStyle/>
          <a:p>
            <a:fld id="{5E4FD4CB-6F0E-469E-AF09-EC98CCF264AA}" type="datetimeFigureOut">
              <a:rPr lang="en-GB" smtClean="0"/>
              <a:t>02/09/2022</a:t>
            </a:fld>
            <a:endParaRPr lang="en-GB"/>
          </a:p>
        </p:txBody>
      </p:sp>
      <p:sp>
        <p:nvSpPr>
          <p:cNvPr id="6" name="Footer Placeholder 5">
            <a:extLst>
              <a:ext uri="{FF2B5EF4-FFF2-40B4-BE49-F238E27FC236}">
                <a16:creationId xmlns:a16="http://schemas.microsoft.com/office/drawing/2014/main" id="{68FA1BE6-FA9C-5709-6EFA-0DE2139FD6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8F4F7C-5A03-3328-DF4A-865D635FA846}"/>
              </a:ext>
            </a:extLst>
          </p:cNvPr>
          <p:cNvSpPr>
            <a:spLocks noGrp="1"/>
          </p:cNvSpPr>
          <p:nvPr>
            <p:ph type="sldNum" sz="quarter" idx="12"/>
          </p:nvPr>
        </p:nvSpPr>
        <p:spPr/>
        <p:txBody>
          <a:bodyPr/>
          <a:lstStyle/>
          <a:p>
            <a:fld id="{F4440D85-8C44-4955-8559-5BE499AF0E36}" type="slidenum">
              <a:rPr lang="en-GB" smtClean="0"/>
              <a:t>‹#›</a:t>
            </a:fld>
            <a:endParaRPr lang="en-GB"/>
          </a:p>
        </p:txBody>
      </p:sp>
    </p:spTree>
    <p:extLst>
      <p:ext uri="{BB962C8B-B14F-4D97-AF65-F5344CB8AC3E}">
        <p14:creationId xmlns:p14="http://schemas.microsoft.com/office/powerpoint/2010/main" val="288198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CrisscrossEtching trans="10000"/>
                    </a14:imgEffect>
                  </a14:imgLayer>
                </a14:imgProps>
              </a:ext>
            </a:extLst>
          </a:blip>
          <a:srcRect/>
          <a:stretch>
            <a:fillRect l="-21000" r="-3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3889FC-BE14-A598-CD86-C2B82634246A}"/>
              </a:ext>
            </a:extLst>
          </p:cNvPr>
          <p:cNvSpPr>
            <a:spLocks noGrp="1"/>
          </p:cNvSpPr>
          <p:nvPr>
            <p:ph type="title"/>
          </p:nvPr>
        </p:nvSpPr>
        <p:spPr>
          <a:xfrm>
            <a:off x="2054245" y="2211798"/>
            <a:ext cx="25771435" cy="8029782"/>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797805-A7B5-1D31-758E-4CF3B5225CCD}"/>
              </a:ext>
            </a:extLst>
          </p:cNvPr>
          <p:cNvSpPr>
            <a:spLocks noGrp="1"/>
          </p:cNvSpPr>
          <p:nvPr>
            <p:ph type="body" idx="1"/>
          </p:nvPr>
        </p:nvSpPr>
        <p:spPr>
          <a:xfrm>
            <a:off x="2054245" y="11058977"/>
            <a:ext cx="25771435" cy="2635883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2E2866-D9C2-249B-8318-235D277F3644}"/>
              </a:ext>
            </a:extLst>
          </p:cNvPr>
          <p:cNvSpPr>
            <a:spLocks noGrp="1"/>
          </p:cNvSpPr>
          <p:nvPr>
            <p:ph type="dt" sz="half" idx="2"/>
          </p:nvPr>
        </p:nvSpPr>
        <p:spPr>
          <a:xfrm>
            <a:off x="2054245" y="38504477"/>
            <a:ext cx="6722983" cy="2211795"/>
          </a:xfrm>
          <a:prstGeom prst="rect">
            <a:avLst/>
          </a:prstGeom>
        </p:spPr>
        <p:txBody>
          <a:bodyPr vert="horz" lIns="91440" tIns="45720" rIns="91440" bIns="45720" rtlCol="0" anchor="ctr"/>
          <a:lstStyle>
            <a:lvl1pPr algn="l">
              <a:defRPr sz="2941">
                <a:solidFill>
                  <a:schemeClr val="tx1">
                    <a:tint val="75000"/>
                  </a:schemeClr>
                </a:solidFill>
              </a:defRPr>
            </a:lvl1pPr>
          </a:lstStyle>
          <a:p>
            <a:fld id="{5E4FD4CB-6F0E-469E-AF09-EC98CCF264AA}" type="datetimeFigureOut">
              <a:rPr lang="en-GB" smtClean="0"/>
              <a:t>02/09/2022</a:t>
            </a:fld>
            <a:endParaRPr lang="en-GB"/>
          </a:p>
        </p:txBody>
      </p:sp>
      <p:sp>
        <p:nvSpPr>
          <p:cNvPr id="5" name="Footer Placeholder 4">
            <a:extLst>
              <a:ext uri="{FF2B5EF4-FFF2-40B4-BE49-F238E27FC236}">
                <a16:creationId xmlns:a16="http://schemas.microsoft.com/office/drawing/2014/main" id="{409B8478-8A69-B5DB-7BCA-EE30F9B25F75}"/>
              </a:ext>
            </a:extLst>
          </p:cNvPr>
          <p:cNvSpPr>
            <a:spLocks noGrp="1"/>
          </p:cNvSpPr>
          <p:nvPr>
            <p:ph type="ftr" sz="quarter" idx="3"/>
          </p:nvPr>
        </p:nvSpPr>
        <p:spPr>
          <a:xfrm>
            <a:off x="9897725" y="38504477"/>
            <a:ext cx="10084475" cy="2211795"/>
          </a:xfrm>
          <a:prstGeom prst="rect">
            <a:avLst/>
          </a:prstGeom>
        </p:spPr>
        <p:txBody>
          <a:bodyPr vert="horz" lIns="91440" tIns="45720" rIns="91440" bIns="45720" rtlCol="0" anchor="ctr"/>
          <a:lstStyle>
            <a:lvl1pPr algn="ctr">
              <a:defRPr sz="2941">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19B4358-9B5F-6A8F-8743-DD68BC3A9B26}"/>
              </a:ext>
            </a:extLst>
          </p:cNvPr>
          <p:cNvSpPr>
            <a:spLocks noGrp="1"/>
          </p:cNvSpPr>
          <p:nvPr>
            <p:ph type="sldNum" sz="quarter" idx="4"/>
          </p:nvPr>
        </p:nvSpPr>
        <p:spPr>
          <a:xfrm>
            <a:off x="21102697" y="38504477"/>
            <a:ext cx="6722983" cy="2211795"/>
          </a:xfrm>
          <a:prstGeom prst="rect">
            <a:avLst/>
          </a:prstGeom>
        </p:spPr>
        <p:txBody>
          <a:bodyPr vert="horz" lIns="91440" tIns="45720" rIns="91440" bIns="45720" rtlCol="0" anchor="ctr"/>
          <a:lstStyle>
            <a:lvl1pPr algn="r">
              <a:defRPr sz="2941">
                <a:solidFill>
                  <a:schemeClr val="tx1">
                    <a:tint val="75000"/>
                  </a:schemeClr>
                </a:solidFill>
              </a:defRPr>
            </a:lvl1pPr>
          </a:lstStyle>
          <a:p>
            <a:fld id="{F4440D85-8C44-4955-8559-5BE499AF0E36}" type="slidenum">
              <a:rPr lang="en-GB" smtClean="0"/>
              <a:t>‹#›</a:t>
            </a:fld>
            <a:endParaRPr lang="en-GB"/>
          </a:p>
        </p:txBody>
      </p:sp>
    </p:spTree>
    <p:extLst>
      <p:ext uri="{BB962C8B-B14F-4D97-AF65-F5344CB8AC3E}">
        <p14:creationId xmlns:p14="http://schemas.microsoft.com/office/powerpoint/2010/main" val="247614241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2241012" rtl="0" eaLnBrk="1" latinLnBrk="0" hangingPunct="1">
        <a:lnSpc>
          <a:spcPct val="90000"/>
        </a:lnSpc>
        <a:spcBef>
          <a:spcPct val="0"/>
        </a:spcBef>
        <a:buNone/>
        <a:defRPr sz="10784" kern="1200">
          <a:solidFill>
            <a:schemeClr val="tx1"/>
          </a:solidFill>
          <a:latin typeface="+mj-lt"/>
          <a:ea typeface="+mj-ea"/>
          <a:cs typeface="+mj-cs"/>
        </a:defRPr>
      </a:lvl1pPr>
    </p:titleStyle>
    <p:bodyStyle>
      <a:lvl1pPr marL="560253" indent="-560253" algn="l" defTabSz="2241012" rtl="0" eaLnBrk="1" latinLnBrk="0" hangingPunct="1">
        <a:lnSpc>
          <a:spcPct val="90000"/>
        </a:lnSpc>
        <a:spcBef>
          <a:spcPts val="2451"/>
        </a:spcBef>
        <a:buFont typeface="Arial" panose="020B0604020202020204" pitchFamily="34" charset="0"/>
        <a:buChar char="•"/>
        <a:defRPr sz="6862" kern="1200">
          <a:solidFill>
            <a:schemeClr val="tx1"/>
          </a:solidFill>
          <a:latin typeface="+mn-lt"/>
          <a:ea typeface="+mn-ea"/>
          <a:cs typeface="+mn-cs"/>
        </a:defRPr>
      </a:lvl1pPr>
      <a:lvl2pPr marL="1680759" indent="-560253" algn="l" defTabSz="2241012" rtl="0" eaLnBrk="1" latinLnBrk="0" hangingPunct="1">
        <a:lnSpc>
          <a:spcPct val="90000"/>
        </a:lnSpc>
        <a:spcBef>
          <a:spcPts val="1225"/>
        </a:spcBef>
        <a:buFont typeface="Arial" panose="020B0604020202020204" pitchFamily="34" charset="0"/>
        <a:buChar char="•"/>
        <a:defRPr sz="5882" kern="1200">
          <a:solidFill>
            <a:schemeClr val="tx1"/>
          </a:solidFill>
          <a:latin typeface="+mn-lt"/>
          <a:ea typeface="+mn-ea"/>
          <a:cs typeface="+mn-cs"/>
        </a:defRPr>
      </a:lvl2pPr>
      <a:lvl3pPr marL="2801264" indent="-560253" algn="l" defTabSz="2241012" rtl="0" eaLnBrk="1" latinLnBrk="0" hangingPunct="1">
        <a:lnSpc>
          <a:spcPct val="90000"/>
        </a:lnSpc>
        <a:spcBef>
          <a:spcPts val="1225"/>
        </a:spcBef>
        <a:buFont typeface="Arial" panose="020B0604020202020204" pitchFamily="34" charset="0"/>
        <a:buChar char="•"/>
        <a:defRPr sz="4902" kern="1200">
          <a:solidFill>
            <a:schemeClr val="tx1"/>
          </a:solidFill>
          <a:latin typeface="+mn-lt"/>
          <a:ea typeface="+mn-ea"/>
          <a:cs typeface="+mn-cs"/>
        </a:defRPr>
      </a:lvl3pPr>
      <a:lvl4pPr marL="3921770" indent="-560253" algn="l" defTabSz="2241012" rtl="0" eaLnBrk="1" latinLnBrk="0" hangingPunct="1">
        <a:lnSpc>
          <a:spcPct val="90000"/>
        </a:lnSpc>
        <a:spcBef>
          <a:spcPts val="1225"/>
        </a:spcBef>
        <a:buFont typeface="Arial" panose="020B0604020202020204" pitchFamily="34" charset="0"/>
        <a:buChar char="•"/>
        <a:defRPr sz="4411" kern="1200">
          <a:solidFill>
            <a:schemeClr val="tx1"/>
          </a:solidFill>
          <a:latin typeface="+mn-lt"/>
          <a:ea typeface="+mn-ea"/>
          <a:cs typeface="+mn-cs"/>
        </a:defRPr>
      </a:lvl4pPr>
      <a:lvl5pPr marL="5042276" indent="-560253" algn="l" defTabSz="2241012" rtl="0" eaLnBrk="1" latinLnBrk="0" hangingPunct="1">
        <a:lnSpc>
          <a:spcPct val="90000"/>
        </a:lnSpc>
        <a:spcBef>
          <a:spcPts val="1225"/>
        </a:spcBef>
        <a:buFont typeface="Arial" panose="020B0604020202020204" pitchFamily="34" charset="0"/>
        <a:buChar char="•"/>
        <a:defRPr sz="4411" kern="1200">
          <a:solidFill>
            <a:schemeClr val="tx1"/>
          </a:solidFill>
          <a:latin typeface="+mn-lt"/>
          <a:ea typeface="+mn-ea"/>
          <a:cs typeface="+mn-cs"/>
        </a:defRPr>
      </a:lvl5pPr>
      <a:lvl6pPr marL="6162782" indent="-560253" algn="l" defTabSz="2241012" rtl="0" eaLnBrk="1" latinLnBrk="0" hangingPunct="1">
        <a:lnSpc>
          <a:spcPct val="90000"/>
        </a:lnSpc>
        <a:spcBef>
          <a:spcPts val="1225"/>
        </a:spcBef>
        <a:buFont typeface="Arial" panose="020B0604020202020204" pitchFamily="34" charset="0"/>
        <a:buChar char="•"/>
        <a:defRPr sz="4411" kern="1200">
          <a:solidFill>
            <a:schemeClr val="tx1"/>
          </a:solidFill>
          <a:latin typeface="+mn-lt"/>
          <a:ea typeface="+mn-ea"/>
          <a:cs typeface="+mn-cs"/>
        </a:defRPr>
      </a:lvl6pPr>
      <a:lvl7pPr marL="7283287" indent="-560253" algn="l" defTabSz="2241012" rtl="0" eaLnBrk="1" latinLnBrk="0" hangingPunct="1">
        <a:lnSpc>
          <a:spcPct val="90000"/>
        </a:lnSpc>
        <a:spcBef>
          <a:spcPts val="1225"/>
        </a:spcBef>
        <a:buFont typeface="Arial" panose="020B0604020202020204" pitchFamily="34" charset="0"/>
        <a:buChar char="•"/>
        <a:defRPr sz="4411" kern="1200">
          <a:solidFill>
            <a:schemeClr val="tx1"/>
          </a:solidFill>
          <a:latin typeface="+mn-lt"/>
          <a:ea typeface="+mn-ea"/>
          <a:cs typeface="+mn-cs"/>
        </a:defRPr>
      </a:lvl7pPr>
      <a:lvl8pPr marL="8403793" indent="-560253" algn="l" defTabSz="2241012" rtl="0" eaLnBrk="1" latinLnBrk="0" hangingPunct="1">
        <a:lnSpc>
          <a:spcPct val="90000"/>
        </a:lnSpc>
        <a:spcBef>
          <a:spcPts val="1225"/>
        </a:spcBef>
        <a:buFont typeface="Arial" panose="020B0604020202020204" pitchFamily="34" charset="0"/>
        <a:buChar char="•"/>
        <a:defRPr sz="4411" kern="1200">
          <a:solidFill>
            <a:schemeClr val="tx1"/>
          </a:solidFill>
          <a:latin typeface="+mn-lt"/>
          <a:ea typeface="+mn-ea"/>
          <a:cs typeface="+mn-cs"/>
        </a:defRPr>
      </a:lvl8pPr>
      <a:lvl9pPr marL="9524299" indent="-560253" algn="l" defTabSz="2241012" rtl="0" eaLnBrk="1" latinLnBrk="0" hangingPunct="1">
        <a:lnSpc>
          <a:spcPct val="90000"/>
        </a:lnSpc>
        <a:spcBef>
          <a:spcPts val="1225"/>
        </a:spcBef>
        <a:buFont typeface="Arial" panose="020B0604020202020204" pitchFamily="34" charset="0"/>
        <a:buChar char="•"/>
        <a:defRPr sz="4411" kern="1200">
          <a:solidFill>
            <a:schemeClr val="tx1"/>
          </a:solidFill>
          <a:latin typeface="+mn-lt"/>
          <a:ea typeface="+mn-ea"/>
          <a:cs typeface="+mn-cs"/>
        </a:defRPr>
      </a:lvl9pPr>
    </p:bodyStyle>
    <p:otherStyle>
      <a:defPPr>
        <a:defRPr lang="en-US"/>
      </a:defPPr>
      <a:lvl1pPr marL="0" algn="l" defTabSz="2241012" rtl="0" eaLnBrk="1" latinLnBrk="0" hangingPunct="1">
        <a:defRPr sz="4411" kern="1200">
          <a:solidFill>
            <a:schemeClr val="tx1"/>
          </a:solidFill>
          <a:latin typeface="+mn-lt"/>
          <a:ea typeface="+mn-ea"/>
          <a:cs typeface="+mn-cs"/>
        </a:defRPr>
      </a:lvl1pPr>
      <a:lvl2pPr marL="1120506" algn="l" defTabSz="2241012" rtl="0" eaLnBrk="1" latinLnBrk="0" hangingPunct="1">
        <a:defRPr sz="4411" kern="1200">
          <a:solidFill>
            <a:schemeClr val="tx1"/>
          </a:solidFill>
          <a:latin typeface="+mn-lt"/>
          <a:ea typeface="+mn-ea"/>
          <a:cs typeface="+mn-cs"/>
        </a:defRPr>
      </a:lvl2pPr>
      <a:lvl3pPr marL="2241012" algn="l" defTabSz="2241012" rtl="0" eaLnBrk="1" latinLnBrk="0" hangingPunct="1">
        <a:defRPr sz="4411" kern="1200">
          <a:solidFill>
            <a:schemeClr val="tx1"/>
          </a:solidFill>
          <a:latin typeface="+mn-lt"/>
          <a:ea typeface="+mn-ea"/>
          <a:cs typeface="+mn-cs"/>
        </a:defRPr>
      </a:lvl3pPr>
      <a:lvl4pPr marL="3361517" algn="l" defTabSz="2241012" rtl="0" eaLnBrk="1" latinLnBrk="0" hangingPunct="1">
        <a:defRPr sz="4411" kern="1200">
          <a:solidFill>
            <a:schemeClr val="tx1"/>
          </a:solidFill>
          <a:latin typeface="+mn-lt"/>
          <a:ea typeface="+mn-ea"/>
          <a:cs typeface="+mn-cs"/>
        </a:defRPr>
      </a:lvl4pPr>
      <a:lvl5pPr marL="4482023" algn="l" defTabSz="2241012" rtl="0" eaLnBrk="1" latinLnBrk="0" hangingPunct="1">
        <a:defRPr sz="4411" kern="1200">
          <a:solidFill>
            <a:schemeClr val="tx1"/>
          </a:solidFill>
          <a:latin typeface="+mn-lt"/>
          <a:ea typeface="+mn-ea"/>
          <a:cs typeface="+mn-cs"/>
        </a:defRPr>
      </a:lvl5pPr>
      <a:lvl6pPr marL="5602529" algn="l" defTabSz="2241012" rtl="0" eaLnBrk="1" latinLnBrk="0" hangingPunct="1">
        <a:defRPr sz="4411" kern="1200">
          <a:solidFill>
            <a:schemeClr val="tx1"/>
          </a:solidFill>
          <a:latin typeface="+mn-lt"/>
          <a:ea typeface="+mn-ea"/>
          <a:cs typeface="+mn-cs"/>
        </a:defRPr>
      </a:lvl6pPr>
      <a:lvl7pPr marL="6723035" algn="l" defTabSz="2241012" rtl="0" eaLnBrk="1" latinLnBrk="0" hangingPunct="1">
        <a:defRPr sz="4411" kern="1200">
          <a:solidFill>
            <a:schemeClr val="tx1"/>
          </a:solidFill>
          <a:latin typeface="+mn-lt"/>
          <a:ea typeface="+mn-ea"/>
          <a:cs typeface="+mn-cs"/>
        </a:defRPr>
      </a:lvl7pPr>
      <a:lvl8pPr marL="7843540" algn="l" defTabSz="2241012" rtl="0" eaLnBrk="1" latinLnBrk="0" hangingPunct="1">
        <a:defRPr sz="4411" kern="1200">
          <a:solidFill>
            <a:schemeClr val="tx1"/>
          </a:solidFill>
          <a:latin typeface="+mn-lt"/>
          <a:ea typeface="+mn-ea"/>
          <a:cs typeface="+mn-cs"/>
        </a:defRPr>
      </a:lvl8pPr>
      <a:lvl9pPr marL="8964046" algn="l" defTabSz="2241012" rtl="0" eaLnBrk="1" latinLnBrk="0" hangingPunct="1">
        <a:defRPr sz="441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svg"/><Relationship Id="rId3" Type="http://schemas.openxmlformats.org/officeDocument/2006/relationships/chart" Target="../charts/chart2.xml"/><Relationship Id="rId7" Type="http://schemas.openxmlformats.org/officeDocument/2006/relationships/image" Target="../media/image4.jpeg"/><Relationship Id="rId12" Type="http://schemas.openxmlformats.org/officeDocument/2006/relationships/image" Target="../media/image9.png"/><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jpg"/><Relationship Id="rId10" Type="http://schemas.openxmlformats.org/officeDocument/2006/relationships/image" Target="../media/image7.png"/><Relationship Id="rId4" Type="http://schemas.openxmlformats.org/officeDocument/2006/relationships/chart" Target="../charts/chart3.xml"/><Relationship Id="rId9"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4">
                <a:lumMod val="40000"/>
                <a:lumOff val="60000"/>
              </a:schemeClr>
            </a:gs>
            <a:gs pos="42000">
              <a:srgbClr val="FBE9F6"/>
            </a:gs>
            <a:gs pos="91000">
              <a:schemeClr val="accent1">
                <a:lumMod val="40000"/>
                <a:lumOff val="60000"/>
              </a:schemeClr>
            </a:gs>
            <a:gs pos="19000">
              <a:schemeClr val="accent4">
                <a:lumMod val="60000"/>
                <a:lumOff val="40000"/>
              </a:schemeClr>
            </a:gs>
          </a:gsLst>
          <a:lin ang="5400000" scaled="1"/>
          <a:tileRect/>
        </a:gradFill>
        <a:effectLst/>
      </p:bgPr>
    </p:bg>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43C9D6DD-7379-6E77-D47F-500F78E939A7}"/>
              </a:ext>
            </a:extLst>
          </p:cNvPr>
          <p:cNvGraphicFramePr/>
          <p:nvPr>
            <p:extLst>
              <p:ext uri="{D42A27DB-BD31-4B8C-83A1-F6EECF244321}">
                <p14:modId xmlns:p14="http://schemas.microsoft.com/office/powerpoint/2010/main" val="4129123903"/>
              </p:ext>
            </p:extLst>
          </p:nvPr>
        </p:nvGraphicFramePr>
        <p:xfrm>
          <a:off x="15317614" y="15121898"/>
          <a:ext cx="13012178" cy="502261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02D153E4-F37B-E861-E658-B6C9F19E2AEE}"/>
              </a:ext>
            </a:extLst>
          </p:cNvPr>
          <p:cNvGraphicFramePr/>
          <p:nvPr>
            <p:extLst>
              <p:ext uri="{D42A27DB-BD31-4B8C-83A1-F6EECF244321}">
                <p14:modId xmlns:p14="http://schemas.microsoft.com/office/powerpoint/2010/main" val="2044256187"/>
              </p:ext>
            </p:extLst>
          </p:nvPr>
        </p:nvGraphicFramePr>
        <p:xfrm>
          <a:off x="1428845" y="21739770"/>
          <a:ext cx="12750761" cy="502261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F8A3E355-E352-98A1-A063-B632C3E56E4A}"/>
              </a:ext>
            </a:extLst>
          </p:cNvPr>
          <p:cNvGraphicFramePr/>
          <p:nvPr>
            <p:extLst>
              <p:ext uri="{D42A27DB-BD31-4B8C-83A1-F6EECF244321}">
                <p14:modId xmlns:p14="http://schemas.microsoft.com/office/powerpoint/2010/main" val="3679103885"/>
              </p:ext>
            </p:extLst>
          </p:nvPr>
        </p:nvGraphicFramePr>
        <p:xfrm>
          <a:off x="15317614" y="21739770"/>
          <a:ext cx="13012178" cy="5022617"/>
        </p:xfrm>
        <a:graphic>
          <a:graphicData uri="http://schemas.openxmlformats.org/drawingml/2006/chart">
            <c:chart xmlns:c="http://schemas.openxmlformats.org/drawingml/2006/chart" xmlns:r="http://schemas.openxmlformats.org/officeDocument/2006/relationships" r:id="rId4"/>
          </a:graphicData>
        </a:graphic>
      </p:graphicFrame>
      <p:sp>
        <p:nvSpPr>
          <p:cNvPr id="40" name="TextBox 39">
            <a:extLst>
              <a:ext uri="{FF2B5EF4-FFF2-40B4-BE49-F238E27FC236}">
                <a16:creationId xmlns:a16="http://schemas.microsoft.com/office/drawing/2014/main" id="{B852E5A5-8FF4-A5B5-4979-BC9A75E958F0}"/>
              </a:ext>
            </a:extLst>
          </p:cNvPr>
          <p:cNvSpPr txBox="1"/>
          <p:nvPr/>
        </p:nvSpPr>
        <p:spPr>
          <a:xfrm>
            <a:off x="4929935" y="15077740"/>
            <a:ext cx="7526405" cy="420115"/>
          </a:xfrm>
          <a:prstGeom prst="rect">
            <a:avLst/>
          </a:prstGeom>
          <a:noFill/>
        </p:spPr>
        <p:txBody>
          <a:bodyPr wrap="square" rtlCol="0">
            <a:spAutoFit/>
          </a:bodyPr>
          <a:lstStyle/>
          <a:p>
            <a:pPr algn="ctr"/>
            <a:r>
              <a:rPr lang="en-GB" sz="2130" b="1" dirty="0">
                <a:solidFill>
                  <a:srgbClr val="FF0000"/>
                </a:solidFill>
              </a:rPr>
              <a:t>DEMOGRAPHICS </a:t>
            </a:r>
          </a:p>
        </p:txBody>
      </p:sp>
      <p:sp>
        <p:nvSpPr>
          <p:cNvPr id="18" name="TextBox 17">
            <a:extLst>
              <a:ext uri="{FF2B5EF4-FFF2-40B4-BE49-F238E27FC236}">
                <a16:creationId xmlns:a16="http://schemas.microsoft.com/office/drawing/2014/main" id="{BC3E0DFE-176A-9C13-67F5-86CF4BB891B0}"/>
              </a:ext>
            </a:extLst>
          </p:cNvPr>
          <p:cNvSpPr txBox="1"/>
          <p:nvPr/>
        </p:nvSpPr>
        <p:spPr>
          <a:xfrm>
            <a:off x="1440423" y="27105759"/>
            <a:ext cx="26889369" cy="2000548"/>
          </a:xfrm>
          <a:prstGeom prst="rect">
            <a:avLst/>
          </a:prstGeom>
          <a:noFill/>
          <a:ln>
            <a:solidFill>
              <a:schemeClr val="accent1"/>
            </a:solidFill>
          </a:ln>
        </p:spPr>
        <p:txBody>
          <a:bodyPr wrap="square" rtlCol="0">
            <a:spAutoFit/>
          </a:bodyPr>
          <a:lstStyle/>
          <a:p>
            <a:r>
              <a:rPr lang="en-GB" sz="3000" b="1" dirty="0">
                <a:solidFill>
                  <a:srgbClr val="FF0000"/>
                </a:solidFill>
              </a:rPr>
              <a:t>STATISTICAL ANALYSIS</a:t>
            </a:r>
          </a:p>
          <a:p>
            <a:endParaRPr lang="en-GB" sz="2400" b="1" dirty="0">
              <a:solidFill>
                <a:srgbClr val="FF0000"/>
              </a:solidFill>
            </a:endParaRPr>
          </a:p>
          <a:p>
            <a:r>
              <a:rPr lang="en-GB" sz="2600" dirty="0">
                <a:solidFill>
                  <a:prstClr val="black"/>
                </a:solidFill>
                <a:latin typeface="Calibri" panose="020F0502020204030204" pitchFamily="34" charset="0"/>
                <a:cs typeface="Times New Roman" panose="02020603050405020304" pitchFamily="18" charset="0"/>
              </a:rPr>
              <a:t>Data were collated in a comprehensive excel spreadsheet and analysed through SPSS 27. Analysis of variance (ANOVA), t test, and Kruskal-Wallis were utilised in statistical analysis. Descriptive statistics were used and the mean and standard deviations of the key cardinal variables were calculated with a 95% confidence interval. </a:t>
            </a:r>
          </a:p>
          <a:p>
            <a:pPr algn="just"/>
            <a:endParaRPr lang="en-GB" dirty="0"/>
          </a:p>
        </p:txBody>
      </p:sp>
      <p:sp>
        <p:nvSpPr>
          <p:cNvPr id="23" name="TextBox 22">
            <a:extLst>
              <a:ext uri="{FF2B5EF4-FFF2-40B4-BE49-F238E27FC236}">
                <a16:creationId xmlns:a16="http://schemas.microsoft.com/office/drawing/2014/main" id="{3863035F-5B32-A29B-00B0-BBCF350D45A2}"/>
              </a:ext>
            </a:extLst>
          </p:cNvPr>
          <p:cNvSpPr txBox="1"/>
          <p:nvPr/>
        </p:nvSpPr>
        <p:spPr>
          <a:xfrm>
            <a:off x="1428845" y="29218434"/>
            <a:ext cx="26922483" cy="2276649"/>
          </a:xfrm>
          <a:prstGeom prst="rect">
            <a:avLst/>
          </a:prstGeom>
          <a:noFill/>
          <a:ln>
            <a:solidFill>
              <a:schemeClr val="accent1"/>
            </a:solidFill>
          </a:ln>
        </p:spPr>
        <p:txBody>
          <a:bodyPr wrap="square" rtlCol="0">
            <a:spAutoFit/>
          </a:bodyPr>
          <a:lstStyle/>
          <a:p>
            <a:r>
              <a:rPr lang="en-GB" sz="3000" b="1" dirty="0">
                <a:solidFill>
                  <a:srgbClr val="FF0000"/>
                </a:solidFill>
              </a:rPr>
              <a:t>FINDINGS</a:t>
            </a:r>
          </a:p>
          <a:p>
            <a:pPr algn="just"/>
            <a:endParaRPr lang="en-GB" sz="2400" dirty="0"/>
          </a:p>
          <a:p>
            <a:pPr algn="just">
              <a:lnSpc>
                <a:spcPct val="115000"/>
              </a:lnSpc>
              <a:spcAft>
                <a:spcPts val="776"/>
              </a:spcAft>
            </a:pPr>
            <a:r>
              <a:rPr lang="en-GB" sz="2600" dirty="0">
                <a:latin typeface="Calibri" panose="020F0502020204030204" pitchFamily="34" charset="0"/>
                <a:cs typeface="Times New Roman" panose="02020603050405020304" pitchFamily="18" charset="0"/>
              </a:rPr>
              <a:t>The multiple comparison has highlighted differences between the 1</a:t>
            </a:r>
            <a:r>
              <a:rPr lang="en-GB" sz="2600" baseline="30000" dirty="0">
                <a:latin typeface="Calibri" panose="020F0502020204030204" pitchFamily="34" charset="0"/>
                <a:cs typeface="Times New Roman" panose="02020603050405020304" pitchFamily="18" charset="0"/>
              </a:rPr>
              <a:t>st</a:t>
            </a:r>
            <a:r>
              <a:rPr lang="en-GB" sz="2600" dirty="0">
                <a:latin typeface="Calibri" panose="020F0502020204030204" pitchFamily="34" charset="0"/>
                <a:cs typeface="Times New Roman" panose="02020603050405020304" pitchFamily="18" charset="0"/>
              </a:rPr>
              <a:t> and 3</a:t>
            </a:r>
            <a:r>
              <a:rPr lang="en-GB" sz="2600" baseline="30000" dirty="0">
                <a:latin typeface="Calibri" panose="020F0502020204030204" pitchFamily="34" charset="0"/>
                <a:cs typeface="Times New Roman" panose="02020603050405020304" pitchFamily="18" charset="0"/>
              </a:rPr>
              <a:t>rd</a:t>
            </a:r>
            <a:r>
              <a:rPr lang="en-GB" sz="2600" dirty="0">
                <a:latin typeface="Calibri" panose="020F0502020204030204" pitchFamily="34" charset="0"/>
                <a:cs typeface="Times New Roman" panose="02020603050405020304" pitchFamily="18" charset="0"/>
              </a:rPr>
              <a:t> year students in the overall AAS score in all scales. The 1</a:t>
            </a:r>
            <a:r>
              <a:rPr lang="en-GB" sz="2600" baseline="30000" dirty="0">
                <a:latin typeface="Calibri" panose="020F0502020204030204" pitchFamily="34" charset="0"/>
                <a:cs typeface="Times New Roman" panose="02020603050405020304" pitchFamily="18" charset="0"/>
              </a:rPr>
              <a:t>st</a:t>
            </a:r>
            <a:r>
              <a:rPr lang="en-GB" sz="2600" dirty="0">
                <a:latin typeface="Calibri" panose="020F0502020204030204" pitchFamily="34" charset="0"/>
                <a:cs typeface="Times New Roman" panose="02020603050405020304" pitchFamily="18" charset="0"/>
              </a:rPr>
              <a:t> year students were significantly more negative than 3</a:t>
            </a:r>
            <a:r>
              <a:rPr lang="en-GB" sz="2600" baseline="30000" dirty="0">
                <a:latin typeface="Calibri" panose="020F0502020204030204" pitchFamily="34" charset="0"/>
                <a:cs typeface="Times New Roman" panose="02020603050405020304" pitchFamily="18" charset="0"/>
              </a:rPr>
              <a:t>rd</a:t>
            </a:r>
            <a:r>
              <a:rPr lang="en-GB" sz="2600" dirty="0">
                <a:latin typeface="Calibri" panose="020F0502020204030204" pitchFamily="34" charset="0"/>
                <a:cs typeface="Times New Roman" panose="02020603050405020304" pitchFamily="18" charset="0"/>
              </a:rPr>
              <a:t> year ones in their total AAS score as they scored higher in all subscales. However, the data did not show any difference between the 1</a:t>
            </a:r>
            <a:r>
              <a:rPr lang="en-GB" sz="2600" baseline="30000" dirty="0">
                <a:latin typeface="Calibri" panose="020F0502020204030204" pitchFamily="34" charset="0"/>
                <a:cs typeface="Times New Roman" panose="02020603050405020304" pitchFamily="18" charset="0"/>
              </a:rPr>
              <a:t>st</a:t>
            </a:r>
            <a:r>
              <a:rPr lang="en-GB" sz="2600" dirty="0">
                <a:latin typeface="Calibri" panose="020F0502020204030204" pitchFamily="34" charset="0"/>
                <a:cs typeface="Times New Roman" panose="02020603050405020304" pitchFamily="18" charset="0"/>
              </a:rPr>
              <a:t> and 2</a:t>
            </a:r>
            <a:r>
              <a:rPr lang="en-GB" sz="2600" baseline="30000" dirty="0">
                <a:latin typeface="Calibri" panose="020F0502020204030204" pitchFamily="34" charset="0"/>
                <a:cs typeface="Times New Roman" panose="02020603050405020304" pitchFamily="18" charset="0"/>
              </a:rPr>
              <a:t>nd</a:t>
            </a:r>
            <a:r>
              <a:rPr lang="en-GB" sz="2600" dirty="0">
                <a:latin typeface="Calibri" panose="020F0502020204030204" pitchFamily="34" charset="0"/>
                <a:cs typeface="Times New Roman" panose="02020603050405020304" pitchFamily="18" charset="0"/>
              </a:rPr>
              <a:t> year students and between the 2</a:t>
            </a:r>
            <a:r>
              <a:rPr lang="en-GB" sz="2600" baseline="30000" dirty="0">
                <a:latin typeface="Calibri" panose="020F0502020204030204" pitchFamily="34" charset="0"/>
                <a:cs typeface="Times New Roman" panose="02020603050405020304" pitchFamily="18" charset="0"/>
              </a:rPr>
              <a:t>nd</a:t>
            </a:r>
            <a:r>
              <a:rPr lang="en-GB" sz="2600" dirty="0">
                <a:latin typeface="Calibri" panose="020F0502020204030204" pitchFamily="34" charset="0"/>
                <a:cs typeface="Times New Roman" panose="02020603050405020304" pitchFamily="18" charset="0"/>
              </a:rPr>
              <a:t> and 3</a:t>
            </a:r>
            <a:r>
              <a:rPr lang="en-GB" sz="2600" baseline="30000" dirty="0">
                <a:latin typeface="Calibri" panose="020F0502020204030204" pitchFamily="34" charset="0"/>
                <a:cs typeface="Times New Roman" panose="02020603050405020304" pitchFamily="18" charset="0"/>
              </a:rPr>
              <a:t>rd</a:t>
            </a:r>
            <a:r>
              <a:rPr lang="en-GB" sz="2600" dirty="0">
                <a:latin typeface="Calibri" panose="020F0502020204030204" pitchFamily="34" charset="0"/>
                <a:cs typeface="Times New Roman" panose="02020603050405020304" pitchFamily="18" charset="0"/>
              </a:rPr>
              <a:t> year ones. Students aged 20 to 21 scored higher on the negative emotions subscale than others.</a:t>
            </a:r>
          </a:p>
        </p:txBody>
      </p:sp>
      <p:sp>
        <p:nvSpPr>
          <p:cNvPr id="34" name="TextBox 33">
            <a:extLst>
              <a:ext uri="{FF2B5EF4-FFF2-40B4-BE49-F238E27FC236}">
                <a16:creationId xmlns:a16="http://schemas.microsoft.com/office/drawing/2014/main" id="{144CFBFC-2ECD-562C-D696-9575F0F3C8C2}"/>
              </a:ext>
            </a:extLst>
          </p:cNvPr>
          <p:cNvSpPr txBox="1"/>
          <p:nvPr/>
        </p:nvSpPr>
        <p:spPr>
          <a:xfrm>
            <a:off x="6168411" y="559793"/>
            <a:ext cx="17126713" cy="2462213"/>
          </a:xfrm>
          <a:prstGeom prst="rect">
            <a:avLst/>
          </a:prstGeom>
          <a:noFill/>
          <a:ln>
            <a:solidFill>
              <a:schemeClr val="accent1"/>
            </a:solidFill>
          </a:ln>
        </p:spPr>
        <p:txBody>
          <a:bodyPr wrap="square" rtlCol="0">
            <a:spAutoFit/>
          </a:bodyPr>
          <a:lstStyle/>
          <a:p>
            <a:pPr algn="ctr"/>
            <a:endParaRPr lang="en-GB" sz="4000" b="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ctr"/>
            <a:r>
              <a:rPr lang="en-GB" sz="4800" b="1" dirty="0">
                <a:solidFill>
                  <a:schemeClr val="tx1"/>
                </a:solidFill>
                <a:latin typeface="Calibri" panose="020F0502020204030204" pitchFamily="34" charset="0"/>
                <a:ea typeface="Calibri" panose="020F0502020204030204" pitchFamily="34" charset="0"/>
                <a:cs typeface="Times New Roman" panose="02020603050405020304" pitchFamily="18" charset="0"/>
              </a:rPr>
              <a:t>Nursing students’ attitudes on caring for people living with HIV/AIDS in the UK: A cross sectional study </a:t>
            </a:r>
            <a:endParaRPr lang="en-GB" sz="4800" dirty="0">
              <a:solidFill>
                <a:schemeClr val="accent4"/>
              </a:solidFill>
            </a:endParaRPr>
          </a:p>
          <a:p>
            <a:endParaRPr lang="en-GB" dirty="0"/>
          </a:p>
        </p:txBody>
      </p:sp>
      <p:sp>
        <p:nvSpPr>
          <p:cNvPr id="42" name="TextBox 41">
            <a:extLst>
              <a:ext uri="{FF2B5EF4-FFF2-40B4-BE49-F238E27FC236}">
                <a16:creationId xmlns:a16="http://schemas.microsoft.com/office/drawing/2014/main" id="{4ECFB640-EA03-C023-7511-0EB3F8B706C8}"/>
              </a:ext>
            </a:extLst>
          </p:cNvPr>
          <p:cNvSpPr txBox="1"/>
          <p:nvPr/>
        </p:nvSpPr>
        <p:spPr>
          <a:xfrm>
            <a:off x="1680532" y="3649579"/>
            <a:ext cx="26803307" cy="1603837"/>
          </a:xfrm>
          <a:prstGeom prst="rect">
            <a:avLst/>
          </a:prstGeom>
          <a:noFill/>
          <a:ln>
            <a:solidFill>
              <a:schemeClr val="accent1"/>
            </a:solidFill>
          </a:ln>
        </p:spPr>
        <p:txBody>
          <a:bodyPr wrap="square" rtlCol="0">
            <a:spAutoFit/>
          </a:bodyPr>
          <a:lstStyle/>
          <a:p>
            <a:pPr algn="ctr"/>
            <a:r>
              <a:rPr lang="en-GB" sz="2400" dirty="0">
                <a:solidFill>
                  <a:srgbClr val="7030A0"/>
                </a:solidFill>
                <a:latin typeface="Calibri" panose="020F0502020204030204" pitchFamily="34" charset="0"/>
                <a:ea typeface="Calibri" panose="020F0502020204030204" pitchFamily="34" charset="0"/>
                <a:cs typeface="Times New Roman" panose="02020603050405020304" pitchFamily="18" charset="0"/>
              </a:rPr>
              <a:t>Dr Theodora Stroumpouki (1) </a:t>
            </a:r>
            <a:r>
              <a:rPr lang="en-GB" sz="2400" dirty="0">
                <a:solidFill>
                  <a:srgbClr val="7030A0"/>
                </a:solidFill>
              </a:rPr>
              <a:t>|</a:t>
            </a:r>
            <a:r>
              <a:rPr lang="en-GB" sz="24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Dr Areti Stavropoulou (2) </a:t>
            </a:r>
            <a:r>
              <a:rPr lang="en-GB" sz="2400" dirty="0">
                <a:solidFill>
                  <a:srgbClr val="7030A0"/>
                </a:solidFill>
              </a:rPr>
              <a:t>|</a:t>
            </a:r>
            <a:r>
              <a:rPr lang="en-GB" sz="24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Carmela </a:t>
            </a:r>
            <a:r>
              <a:rPr lang="en-GB" sz="2400" dirty="0" err="1">
                <a:solidFill>
                  <a:srgbClr val="7030A0"/>
                </a:solidFill>
                <a:latin typeface="Calibri" panose="020F0502020204030204" pitchFamily="34" charset="0"/>
                <a:ea typeface="Calibri" panose="020F0502020204030204" pitchFamily="34" charset="0"/>
                <a:cs typeface="Times New Roman" panose="02020603050405020304" pitchFamily="18" charset="0"/>
              </a:rPr>
              <a:t>Triglia</a:t>
            </a:r>
            <a:r>
              <a:rPr lang="en-GB" sz="24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(3) </a:t>
            </a:r>
            <a:r>
              <a:rPr lang="en-GB" sz="2400" dirty="0">
                <a:solidFill>
                  <a:srgbClr val="7030A0"/>
                </a:solidFill>
              </a:rPr>
              <a:t>| </a:t>
            </a:r>
            <a:r>
              <a:rPr lang="en-GB" sz="2400" dirty="0">
                <a:solidFill>
                  <a:srgbClr val="7030A0"/>
                </a:solidFill>
                <a:latin typeface="Calibri" panose="020F0502020204030204" pitchFamily="34" charset="0"/>
                <a:ea typeface="Calibri" panose="020F0502020204030204" pitchFamily="34" charset="0"/>
                <a:cs typeface="Times New Roman" panose="02020603050405020304" pitchFamily="18" charset="0"/>
              </a:rPr>
              <a:t>Emanuele </a:t>
            </a:r>
            <a:r>
              <a:rPr lang="en-GB" sz="2400" dirty="0" err="1">
                <a:solidFill>
                  <a:srgbClr val="7030A0"/>
                </a:solidFill>
                <a:latin typeface="Calibri" panose="020F0502020204030204" pitchFamily="34" charset="0"/>
                <a:ea typeface="Calibri" panose="020F0502020204030204" pitchFamily="34" charset="0"/>
                <a:cs typeface="Times New Roman" panose="02020603050405020304" pitchFamily="18" charset="0"/>
              </a:rPr>
              <a:t>Vizilio</a:t>
            </a:r>
            <a:r>
              <a:rPr lang="en-GB" sz="24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(4) </a:t>
            </a:r>
            <a:r>
              <a:rPr lang="en-GB" sz="2400" dirty="0">
                <a:solidFill>
                  <a:srgbClr val="7030A0"/>
                </a:solidFill>
              </a:rPr>
              <a:t>| Dr </a:t>
            </a:r>
            <a:r>
              <a:rPr lang="en-GB" sz="2400" dirty="0" err="1">
                <a:solidFill>
                  <a:srgbClr val="7030A0"/>
                </a:solidFill>
                <a:latin typeface="Calibri" panose="020F0502020204030204" pitchFamily="34" charset="0"/>
                <a:ea typeface="Calibri" panose="020F0502020204030204" pitchFamily="34" charset="0"/>
                <a:cs typeface="Times New Roman" panose="02020603050405020304" pitchFamily="18" charset="0"/>
              </a:rPr>
              <a:t>Dimitrios</a:t>
            </a:r>
            <a:r>
              <a:rPr lang="en-GB" sz="24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en-GB" sz="2400" dirty="0" err="1">
                <a:solidFill>
                  <a:srgbClr val="7030A0"/>
                </a:solidFill>
                <a:latin typeface="Calibri" panose="020F0502020204030204" pitchFamily="34" charset="0"/>
                <a:ea typeface="Calibri" panose="020F0502020204030204" pitchFamily="34" charset="0"/>
                <a:cs typeface="Times New Roman" panose="02020603050405020304" pitchFamily="18" charset="0"/>
              </a:rPr>
              <a:t>Papageorgiou</a:t>
            </a:r>
            <a:r>
              <a:rPr lang="en-GB" sz="24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(2) </a:t>
            </a:r>
            <a:r>
              <a:rPr lang="en-GB" sz="2400" dirty="0">
                <a:solidFill>
                  <a:srgbClr val="7030A0"/>
                </a:solidFill>
              </a:rPr>
              <a:t>| Dr </a:t>
            </a:r>
            <a:r>
              <a:rPr lang="en-GB" sz="2400" dirty="0">
                <a:solidFill>
                  <a:srgbClr val="7030A0"/>
                </a:solidFill>
                <a:latin typeface="Calibri" panose="020F0502020204030204" pitchFamily="34" charset="0"/>
                <a:ea typeface="Calibri" panose="020F0502020204030204" pitchFamily="34" charset="0"/>
                <a:cs typeface="Times New Roman" panose="02020603050405020304" pitchFamily="18" charset="0"/>
              </a:rPr>
              <a:t>Ivan </a:t>
            </a:r>
            <a:r>
              <a:rPr lang="en-GB" sz="2400" dirty="0" err="1">
                <a:solidFill>
                  <a:srgbClr val="7030A0"/>
                </a:solidFill>
                <a:latin typeface="Calibri" panose="020F0502020204030204" pitchFamily="34" charset="0"/>
                <a:ea typeface="Calibri" panose="020F0502020204030204" pitchFamily="34" charset="0"/>
                <a:cs typeface="Times New Roman" panose="02020603050405020304" pitchFamily="18" charset="0"/>
              </a:rPr>
              <a:t>Rubbi</a:t>
            </a:r>
            <a:r>
              <a:rPr lang="en-GB" sz="24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(5) Dr Antonio </a:t>
            </a:r>
            <a:r>
              <a:rPr lang="en-GB" sz="2400" dirty="0" err="1">
                <a:solidFill>
                  <a:srgbClr val="7030A0"/>
                </a:solidFill>
                <a:latin typeface="Calibri" panose="020F0502020204030204" pitchFamily="34" charset="0"/>
                <a:ea typeface="Calibri" panose="020F0502020204030204" pitchFamily="34" charset="0"/>
                <a:cs typeface="Times New Roman" panose="02020603050405020304" pitchFamily="18" charset="0"/>
              </a:rPr>
              <a:t>Bonacaro</a:t>
            </a:r>
            <a:r>
              <a:rPr lang="en-GB" sz="24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(6) (2)</a:t>
            </a:r>
          </a:p>
          <a:p>
            <a:pPr algn="ctr"/>
            <a:endParaRPr lang="en-GB" sz="24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400" dirty="0">
                <a:latin typeface="Calibri" panose="020F0502020204030204" pitchFamily="34" charset="0"/>
                <a:ea typeface="Calibri" panose="020F0502020204030204" pitchFamily="34" charset="0"/>
                <a:cs typeface="Times New Roman" panose="02020603050405020304" pitchFamily="18" charset="0"/>
              </a:rPr>
              <a:t>(1) </a:t>
            </a:r>
            <a:r>
              <a:rPr lang="en-GB" sz="2400" dirty="0">
                <a:effectLst/>
                <a:latin typeface="Calibri" panose="020F0502020204030204" pitchFamily="34" charset="0"/>
                <a:ea typeface="Calibri" panose="020F0502020204030204" pitchFamily="34" charset="0"/>
                <a:cs typeface="Times New Roman" panose="02020603050405020304" pitchFamily="18" charset="0"/>
              </a:rPr>
              <a:t>Kingston University, London, UK, (2) University of West Attica, Athens, Greece, (3) Ferrara Hospital, Ferrara, Italy, (4) Bologna Hospital, Bologna, Italy, (5) University of Bologna, Bologna, Italy, (6) University of Suffolk, Ipswich, UK</a:t>
            </a:r>
          </a:p>
        </p:txBody>
      </p:sp>
      <p:sp>
        <p:nvSpPr>
          <p:cNvPr id="44" name="TextBox 43">
            <a:extLst>
              <a:ext uri="{FF2B5EF4-FFF2-40B4-BE49-F238E27FC236}">
                <a16:creationId xmlns:a16="http://schemas.microsoft.com/office/drawing/2014/main" id="{58ABF74B-DFD9-90F9-20B3-A6F4F8642706}"/>
              </a:ext>
            </a:extLst>
          </p:cNvPr>
          <p:cNvSpPr txBox="1"/>
          <p:nvPr/>
        </p:nvSpPr>
        <p:spPr>
          <a:xfrm>
            <a:off x="1680533" y="5452834"/>
            <a:ext cx="26803307" cy="3668825"/>
          </a:xfrm>
          <a:prstGeom prst="rect">
            <a:avLst/>
          </a:prstGeom>
          <a:noFill/>
          <a:ln>
            <a:solidFill>
              <a:schemeClr val="accent1"/>
            </a:solidFill>
          </a:ln>
        </p:spPr>
        <p:txBody>
          <a:bodyPr wrap="square" rtlCol="0">
            <a:spAutoFit/>
          </a:bodyPr>
          <a:lstStyle/>
          <a:p>
            <a:pPr algn="ctr"/>
            <a:endParaRPr lang="en-GB" sz="2400" b="1" dirty="0">
              <a:solidFill>
                <a:schemeClr val="tx1"/>
              </a:solidFill>
            </a:endParaRPr>
          </a:p>
          <a:p>
            <a:r>
              <a:rPr lang="en-GB" sz="3000" b="1" dirty="0">
                <a:solidFill>
                  <a:srgbClr val="FF0000"/>
                </a:solidFill>
              </a:rPr>
              <a:t>BACKGROUND</a:t>
            </a:r>
          </a:p>
          <a:p>
            <a:pPr algn="ctr"/>
            <a:endParaRPr lang="en-GB" sz="2400" dirty="0">
              <a:solidFill>
                <a:schemeClr val="tx1"/>
              </a:solidFill>
            </a:endParaRPr>
          </a:p>
          <a:p>
            <a:pPr algn="just">
              <a:lnSpc>
                <a:spcPct val="115000"/>
              </a:lnSpc>
              <a:spcAft>
                <a:spcPts val="776"/>
              </a:spcAft>
            </a:pPr>
            <a:r>
              <a:rPr lang="en-GB" sz="2600" dirty="0">
                <a:solidFill>
                  <a:schemeClr val="tx1"/>
                </a:solidFill>
                <a:latin typeface="Calibri" panose="020F0502020204030204" pitchFamily="34" charset="0"/>
                <a:ea typeface="Calibri" panose="020F0502020204030204" pitchFamily="34" charset="0"/>
                <a:cs typeface="Times New Roman" panose="02020603050405020304" pitchFamily="18" charset="0"/>
              </a:rPr>
              <a:t>Caring for people living with HIV (PLWH) and AIDS is a complex and constantly evolving issue. Despite nursing students have relatively sufficient knowledge on HIV infection they may show negative attitudes in caring for patients affected by HIV (</a:t>
            </a:r>
            <a:r>
              <a:rPr lang="en-GB" sz="2600" dirty="0">
                <a:latin typeface="Calibri" panose="020F0502020204030204" pitchFamily="34" charset="0"/>
                <a:ea typeface="Calibri" panose="020F0502020204030204" pitchFamily="34" charset="0"/>
                <a:cs typeface="Times New Roman" panose="02020603050405020304" pitchFamily="18" charset="0"/>
              </a:rPr>
              <a:t>Haroun et al, 2016; Ali, 2020</a:t>
            </a:r>
            <a:r>
              <a:rPr lang="en-GB" sz="2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This may be due to misconceptions about how HIV is transmitted (</a:t>
            </a:r>
            <a:r>
              <a:rPr lang="en-GB" sz="2600" dirty="0"/>
              <a:t>Sweeney and </a:t>
            </a:r>
            <a:r>
              <a:rPr lang="en-GB" sz="2600" dirty="0" err="1"/>
              <a:t>Vanable</a:t>
            </a:r>
            <a:r>
              <a:rPr lang="en-GB" sz="2600" dirty="0"/>
              <a:t>, 2016</a:t>
            </a:r>
            <a:r>
              <a:rPr lang="en-GB" sz="2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with consequent fear of contagion (Stavropoulou et al, 2011), and to the effects of negative cultural/religious beliefs associated to those patients (</a:t>
            </a:r>
            <a:r>
              <a:rPr lang="en-GB" sz="2600" dirty="0"/>
              <a:t>Pickles, King  and de Lacey, 2017; Ali, 2020</a:t>
            </a:r>
            <a:r>
              <a:rPr lang="en-GB" sz="2600"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776"/>
              </a:spcAft>
            </a:pPr>
            <a:r>
              <a:rPr lang="en-GB" sz="2600" dirty="0">
                <a:solidFill>
                  <a:schemeClr val="tx1"/>
                </a:solidFill>
                <a:latin typeface="Calibri" panose="020F0502020204030204" pitchFamily="34" charset="0"/>
                <a:ea typeface="Calibri" panose="020F0502020204030204" pitchFamily="34" charset="0"/>
                <a:cs typeface="Times New Roman" panose="02020603050405020304" pitchFamily="18" charset="0"/>
              </a:rPr>
              <a:t>Nurse educators have the professional duty to improve students teaching and learning experience by equipping them with the necessary knowledge and clinical skills and by fostering self-awareness on the issues described above. </a:t>
            </a:r>
          </a:p>
        </p:txBody>
      </p:sp>
      <p:sp>
        <p:nvSpPr>
          <p:cNvPr id="45" name="TextBox 44">
            <a:extLst>
              <a:ext uri="{FF2B5EF4-FFF2-40B4-BE49-F238E27FC236}">
                <a16:creationId xmlns:a16="http://schemas.microsoft.com/office/drawing/2014/main" id="{5DC6BBB6-716C-7AC5-B7BB-434EFA6367D0}"/>
              </a:ext>
            </a:extLst>
          </p:cNvPr>
          <p:cNvSpPr txBox="1"/>
          <p:nvPr/>
        </p:nvSpPr>
        <p:spPr>
          <a:xfrm>
            <a:off x="1680533" y="9324905"/>
            <a:ext cx="26803306" cy="2481833"/>
          </a:xfrm>
          <a:prstGeom prst="rect">
            <a:avLst/>
          </a:prstGeom>
          <a:noFill/>
          <a:ln>
            <a:solidFill>
              <a:schemeClr val="accent1"/>
            </a:solidFill>
          </a:ln>
        </p:spPr>
        <p:txBody>
          <a:bodyPr wrap="square" rtlCol="0">
            <a:spAutoFit/>
          </a:bodyPr>
          <a:lstStyle/>
          <a:p>
            <a:r>
              <a:rPr lang="en-GB" sz="3000" b="1" dirty="0">
                <a:solidFill>
                  <a:srgbClr val="FF0000"/>
                </a:solidFill>
              </a:rPr>
              <a:t>AIM</a:t>
            </a:r>
          </a:p>
          <a:p>
            <a:pPr algn="just"/>
            <a:endParaRPr lang="en-GB" sz="2400" dirty="0">
              <a:solidFill>
                <a:schemeClr val="tx1"/>
              </a:solidFill>
            </a:endParaRPr>
          </a:p>
          <a:p>
            <a:pPr algn="just">
              <a:lnSpc>
                <a:spcPct val="115000"/>
              </a:lnSpc>
              <a:spcAft>
                <a:spcPts val="776"/>
              </a:spcAft>
            </a:pPr>
            <a:r>
              <a:rPr lang="en-GB" sz="260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aim of this research study was to investigate British nursing students’ attitudes on caring for people with HIV/AIDS, by focusing </a:t>
            </a:r>
            <a:r>
              <a:rPr lang="en-GB" sz="2600" dirty="0">
                <a:latin typeface="Calibri" panose="020F0502020204030204" pitchFamily="34" charset="0"/>
                <a:ea typeface="Calibri" panose="020F0502020204030204" pitchFamily="34" charset="0"/>
                <a:cs typeface="Times New Roman" panose="02020603050405020304" pitchFamily="18" charset="0"/>
              </a:rPr>
              <a:t>on </a:t>
            </a:r>
            <a:r>
              <a:rPr lang="en-GB" sz="260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following areas:</a:t>
            </a:r>
          </a:p>
          <a:p>
            <a:pPr algn="just">
              <a:lnSpc>
                <a:spcPct val="115000"/>
              </a:lnSpc>
              <a:spcAft>
                <a:spcPts val="776"/>
              </a:spcAft>
            </a:pPr>
            <a:r>
              <a:rPr lang="en-GB" sz="2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Feelings and emotions about caring for people who live with HIV</a:t>
            </a:r>
          </a:p>
          <a:p>
            <a:pPr algn="just">
              <a:lnSpc>
                <a:spcPct val="115000"/>
              </a:lnSpc>
              <a:spcAft>
                <a:spcPts val="776"/>
              </a:spcAft>
            </a:pPr>
            <a:r>
              <a:rPr lang="en-GB" sz="2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GB" sz="2600" dirty="0">
                <a:latin typeface="Calibri" panose="020F0502020204030204" pitchFamily="34" charset="0"/>
                <a:ea typeface="Calibri" panose="020F0502020204030204" pitchFamily="34" charset="0"/>
                <a:cs typeface="Times New Roman" panose="02020603050405020304" pitchFamily="18" charset="0"/>
              </a:rPr>
              <a:t>P</a:t>
            </a:r>
            <a:r>
              <a:rPr lang="en-GB" sz="2600" dirty="0">
                <a:solidFill>
                  <a:schemeClr val="tx1"/>
                </a:solidFill>
                <a:latin typeface="Calibri" panose="020F0502020204030204" pitchFamily="34" charset="0"/>
                <a:ea typeface="Calibri" panose="020F0502020204030204" pitchFamily="34" charset="0"/>
                <a:cs typeface="Times New Roman" panose="02020603050405020304" pitchFamily="18" charset="0"/>
              </a:rPr>
              <a:t>rofessional resistance and choices in relation to people living with HIV</a:t>
            </a:r>
          </a:p>
        </p:txBody>
      </p:sp>
      <p:sp>
        <p:nvSpPr>
          <p:cNvPr id="46" name="TextBox 45">
            <a:extLst>
              <a:ext uri="{FF2B5EF4-FFF2-40B4-BE49-F238E27FC236}">
                <a16:creationId xmlns:a16="http://schemas.microsoft.com/office/drawing/2014/main" id="{F5285255-1EB4-ED3E-4141-465042CBB045}"/>
              </a:ext>
            </a:extLst>
          </p:cNvPr>
          <p:cNvSpPr txBox="1"/>
          <p:nvPr/>
        </p:nvSpPr>
        <p:spPr>
          <a:xfrm>
            <a:off x="1680534" y="12033451"/>
            <a:ext cx="26803305" cy="2276649"/>
          </a:xfrm>
          <a:prstGeom prst="rect">
            <a:avLst/>
          </a:prstGeom>
          <a:noFill/>
          <a:ln>
            <a:solidFill>
              <a:schemeClr val="accent1"/>
            </a:solidFill>
          </a:ln>
        </p:spPr>
        <p:txBody>
          <a:bodyPr wrap="square" rtlCol="0">
            <a:spAutoFit/>
          </a:bodyPr>
          <a:lstStyle/>
          <a:p>
            <a:r>
              <a:rPr lang="en-GB" sz="3000" b="1" dirty="0">
                <a:solidFill>
                  <a:srgbClr val="FF0000"/>
                </a:solidFill>
              </a:rPr>
              <a:t>METHOD</a:t>
            </a:r>
          </a:p>
          <a:p>
            <a:pPr algn="ctr"/>
            <a:endParaRPr lang="en-GB" sz="2400" dirty="0">
              <a:solidFill>
                <a:schemeClr val="tx1"/>
              </a:solidFill>
            </a:endParaRPr>
          </a:p>
          <a:p>
            <a:pPr algn="just">
              <a:lnSpc>
                <a:spcPct val="115000"/>
              </a:lnSpc>
              <a:spcAft>
                <a:spcPts val="776"/>
              </a:spcAft>
            </a:pPr>
            <a:r>
              <a:rPr lang="en-GB" sz="2600" dirty="0">
                <a:latin typeface="Calibri" panose="020F0502020204030204" pitchFamily="34" charset="0"/>
                <a:cs typeface="Times New Roman" panose="02020603050405020304" pitchFamily="18" charset="0"/>
              </a:rPr>
              <a:t>A cross sectional study was conducted in two British Universities by recruiting undergraduate adult nursing students. Ethical approval was obtained by the Faculty’s Research Ethics Committees of each academic institutions. A convenient sample of 162 students was recruited on a voluntary basis. Participants were asked to answer the AIDS Attitude Scale (AAS) (</a:t>
            </a:r>
            <a:r>
              <a:rPr lang="en-GB" sz="2600" dirty="0" err="1">
                <a:latin typeface="Calibri" panose="020F0502020204030204" pitchFamily="34" charset="0"/>
                <a:cs typeface="Times New Roman" panose="02020603050405020304" pitchFamily="18" charset="0"/>
              </a:rPr>
              <a:t>Bliwise</a:t>
            </a:r>
            <a:r>
              <a:rPr lang="en-GB" sz="2600" dirty="0">
                <a:latin typeface="Calibri" panose="020F0502020204030204" pitchFamily="34" charset="0"/>
                <a:cs typeface="Times New Roman" panose="02020603050405020304" pitchFamily="18" charset="0"/>
              </a:rPr>
              <a:t> et al, 1991),  AAS consists of  three components: the contagion, the professional resistance and the negative emotions subscales.</a:t>
            </a:r>
          </a:p>
        </p:txBody>
      </p:sp>
      <p:sp>
        <p:nvSpPr>
          <p:cNvPr id="47" name="TextBox 46">
            <a:extLst>
              <a:ext uri="{FF2B5EF4-FFF2-40B4-BE49-F238E27FC236}">
                <a16:creationId xmlns:a16="http://schemas.microsoft.com/office/drawing/2014/main" id="{385847CF-69DB-4208-8F28-76243694C73F}"/>
              </a:ext>
            </a:extLst>
          </p:cNvPr>
          <p:cNvSpPr txBox="1"/>
          <p:nvPr/>
        </p:nvSpPr>
        <p:spPr>
          <a:xfrm>
            <a:off x="1428845" y="31648445"/>
            <a:ext cx="26922483" cy="4424929"/>
          </a:xfrm>
          <a:prstGeom prst="rect">
            <a:avLst/>
          </a:prstGeom>
          <a:noFill/>
          <a:ln>
            <a:solidFill>
              <a:schemeClr val="accent1"/>
            </a:solidFill>
          </a:ln>
        </p:spPr>
        <p:txBody>
          <a:bodyPr wrap="square" rtlCol="0">
            <a:spAutoFit/>
          </a:bodyPr>
          <a:lstStyle/>
          <a:p>
            <a:r>
              <a:rPr lang="en-GB" sz="3000" b="1" dirty="0">
                <a:solidFill>
                  <a:srgbClr val="FF0000"/>
                </a:solidFill>
              </a:rPr>
              <a:t>CONCLUSION</a:t>
            </a:r>
          </a:p>
          <a:p>
            <a:pPr algn="ctr"/>
            <a:endParaRPr lang="en-GB" sz="2400" dirty="0"/>
          </a:p>
          <a:p>
            <a:pPr algn="just">
              <a:lnSpc>
                <a:spcPct val="115000"/>
              </a:lnSpc>
              <a:spcAft>
                <a:spcPts val="776"/>
              </a:spcAft>
            </a:pPr>
            <a:r>
              <a:rPr lang="en-GB" sz="2600" dirty="0">
                <a:latin typeface="Calibri" panose="020F0502020204030204" pitchFamily="34" charset="0"/>
                <a:ea typeface="Calibri" panose="020F0502020204030204" pitchFamily="34" charset="0"/>
                <a:cs typeface="Times New Roman" panose="02020603050405020304" pitchFamily="18" charset="0"/>
              </a:rPr>
              <a:t>Students’ attitudes toward PLWH were in general positive, and improved after the 1</a:t>
            </a:r>
            <a:r>
              <a:rPr lang="en-GB" sz="2600" baseline="30000" dirty="0">
                <a:latin typeface="Calibri" panose="020F0502020204030204" pitchFamily="34" charset="0"/>
                <a:ea typeface="Calibri" panose="020F0502020204030204" pitchFamily="34" charset="0"/>
                <a:cs typeface="Times New Roman" panose="02020603050405020304" pitchFamily="18" charset="0"/>
              </a:rPr>
              <a:t>st</a:t>
            </a:r>
            <a:r>
              <a:rPr lang="en-GB" sz="2600" dirty="0">
                <a:latin typeface="Calibri" panose="020F0502020204030204" pitchFamily="34" charset="0"/>
                <a:ea typeface="Calibri" panose="020F0502020204030204" pitchFamily="34" charset="0"/>
                <a:cs typeface="Times New Roman" panose="02020603050405020304" pitchFamily="18" charset="0"/>
              </a:rPr>
              <a:t> year of study. Although they reported to be relatively biased towards people affected by HIV/AIDS in out of hospital situations as they stated they would avoid a restaurant where a chef is affected by that condition.</a:t>
            </a:r>
          </a:p>
          <a:p>
            <a:pPr algn="just">
              <a:lnSpc>
                <a:spcPct val="115000"/>
              </a:lnSpc>
              <a:spcAft>
                <a:spcPts val="776"/>
              </a:spcAft>
            </a:pPr>
            <a:r>
              <a:rPr lang="en-GB" sz="2600" dirty="0">
                <a:latin typeface="Calibri" panose="020F0502020204030204" pitchFamily="34" charset="0"/>
                <a:ea typeface="Calibri" panose="020F0502020204030204" pitchFamily="34" charset="0"/>
                <a:cs typeface="Times New Roman" panose="02020603050405020304" pitchFamily="18" charset="0"/>
              </a:rPr>
              <a:t>Nursing students will be future healthcare professionals and they should act as positive role models by providing non-judgmental, high quality care to PLWH. </a:t>
            </a:r>
          </a:p>
          <a:p>
            <a:pPr algn="just">
              <a:lnSpc>
                <a:spcPct val="115000"/>
              </a:lnSpc>
              <a:spcAft>
                <a:spcPts val="776"/>
              </a:spcAft>
            </a:pPr>
            <a:r>
              <a:rPr lang="en-GB" sz="2600" dirty="0">
                <a:latin typeface="Calibri" panose="020F0502020204030204" pitchFamily="34" charset="0"/>
                <a:ea typeface="Calibri" panose="020F0502020204030204" pitchFamily="34" charset="0"/>
                <a:cs typeface="Times New Roman" panose="02020603050405020304" pitchFamily="18" charset="0"/>
              </a:rPr>
              <a:t>A new multidisciplinary and detailed teaching and learning approach may help in redefining students’ beliefs and attitudes in this area and in limiting the negative impact of misconceptions on the quality of nursing care. </a:t>
            </a:r>
          </a:p>
          <a:p>
            <a:pPr algn="just">
              <a:lnSpc>
                <a:spcPct val="115000"/>
              </a:lnSpc>
              <a:spcAft>
                <a:spcPts val="776"/>
              </a:spcAft>
            </a:pPr>
            <a:r>
              <a:rPr lang="en-GB" sz="2600" dirty="0">
                <a:latin typeface="Calibri" panose="020F0502020204030204" pitchFamily="34" charset="0"/>
                <a:ea typeface="Calibri" panose="020F0502020204030204" pitchFamily="34" charset="0"/>
                <a:cs typeface="Times New Roman" panose="02020603050405020304" pitchFamily="18" charset="0"/>
              </a:rPr>
              <a:t>Further investigation in this area would help in shading light on the reasons why students are still biased in approaching HIV/AIDS patients. The use of a qualitative approach based on semi-structured interviews and/or focus group is recommended.</a:t>
            </a:r>
          </a:p>
        </p:txBody>
      </p:sp>
      <p:sp>
        <p:nvSpPr>
          <p:cNvPr id="49" name="TextBox 48">
            <a:extLst>
              <a:ext uri="{FF2B5EF4-FFF2-40B4-BE49-F238E27FC236}">
                <a16:creationId xmlns:a16="http://schemas.microsoft.com/office/drawing/2014/main" id="{1BB480E0-793F-7F63-3ACF-CD15F6FA82F0}"/>
              </a:ext>
            </a:extLst>
          </p:cNvPr>
          <p:cNvSpPr txBox="1"/>
          <p:nvPr/>
        </p:nvSpPr>
        <p:spPr>
          <a:xfrm>
            <a:off x="3505457" y="36283705"/>
            <a:ext cx="22726185" cy="4154984"/>
          </a:xfrm>
          <a:prstGeom prst="rect">
            <a:avLst/>
          </a:prstGeom>
          <a:noFill/>
          <a:ln>
            <a:solidFill>
              <a:schemeClr val="accent1"/>
            </a:solidFill>
          </a:ln>
        </p:spPr>
        <p:txBody>
          <a:bodyPr wrap="square" rtlCol="0">
            <a:spAutoFit/>
          </a:bodyPr>
          <a:lstStyle/>
          <a:p>
            <a:r>
              <a:rPr lang="en-GB" sz="2000" b="1" dirty="0">
                <a:solidFill>
                  <a:srgbClr val="FF0000"/>
                </a:solidFill>
              </a:rPr>
              <a:t>REFERENCES</a:t>
            </a:r>
          </a:p>
          <a:p>
            <a:pPr algn="ctr"/>
            <a:endParaRPr lang="en-GB" sz="1000" b="1" dirty="0"/>
          </a:p>
          <a:p>
            <a:pPr algn="just"/>
            <a:r>
              <a:rPr lang="en-GB" dirty="0">
                <a:effectLst/>
              </a:rPr>
              <a:t>Ali, R. A. (2020). Knowledge and attitude of nursing students about HIV/AIDS in </a:t>
            </a:r>
            <a:r>
              <a:rPr lang="en-GB" dirty="0" err="1">
                <a:effectLst/>
              </a:rPr>
              <a:t>Sohag</a:t>
            </a:r>
            <a:r>
              <a:rPr lang="en-GB" dirty="0">
                <a:effectLst/>
              </a:rPr>
              <a:t>, Egypt. Journal of High Institute of Public Health, 50(2), pp.80-86.</a:t>
            </a:r>
          </a:p>
          <a:p>
            <a:pPr algn="just"/>
            <a:endParaRPr lang="en-GB" dirty="0"/>
          </a:p>
          <a:p>
            <a:pPr algn="just"/>
            <a:r>
              <a:rPr lang="en-GB" dirty="0" err="1">
                <a:effectLst/>
              </a:rPr>
              <a:t>Bliwise</a:t>
            </a:r>
            <a:r>
              <a:rPr lang="en-GB" dirty="0">
                <a:effectLst/>
              </a:rPr>
              <a:t>, N. G., Grade, M., Irish, T. M., &amp; </a:t>
            </a:r>
            <a:r>
              <a:rPr lang="en-GB" dirty="0" err="1">
                <a:effectLst/>
              </a:rPr>
              <a:t>Ficarrotto</a:t>
            </a:r>
            <a:r>
              <a:rPr lang="en-GB" dirty="0">
                <a:effectLst/>
              </a:rPr>
              <a:t>, T. J. (1991). Measuring medical and nursing students' attitudes toward AIDS. Health Psychology, 10(4), pp.289-</a:t>
            </a:r>
            <a:r>
              <a:rPr lang="en-GB" dirty="0"/>
              <a:t>295. </a:t>
            </a:r>
            <a:r>
              <a:rPr lang="en-GB" dirty="0" err="1"/>
              <a:t>doi</a:t>
            </a:r>
            <a:r>
              <a:rPr lang="en-GB" dirty="0"/>
              <a:t>: 10.1037//0278- 6133.10.4.289</a:t>
            </a:r>
          </a:p>
          <a:p>
            <a:pPr algn="just"/>
            <a:endParaRPr lang="en-GB" dirty="0"/>
          </a:p>
          <a:p>
            <a:pPr algn="just"/>
            <a:r>
              <a:rPr lang="en-GB" dirty="0">
                <a:effectLst/>
              </a:rPr>
              <a:t>Haroun, D., El Saleh, O., Wood, L., </a:t>
            </a:r>
            <a:r>
              <a:rPr lang="en-GB" dirty="0" err="1">
                <a:effectLst/>
              </a:rPr>
              <a:t>Mechli</a:t>
            </a:r>
            <a:r>
              <a:rPr lang="en-GB" dirty="0">
                <a:effectLst/>
              </a:rPr>
              <a:t>, R., Al </a:t>
            </a:r>
            <a:r>
              <a:rPr lang="en-GB" dirty="0" err="1">
                <a:effectLst/>
              </a:rPr>
              <a:t>Marzouqi</a:t>
            </a:r>
            <a:r>
              <a:rPr lang="en-GB" dirty="0">
                <a:effectLst/>
              </a:rPr>
              <a:t>, N., &amp; </a:t>
            </a:r>
            <a:r>
              <a:rPr lang="en-GB" dirty="0" err="1">
                <a:effectLst/>
              </a:rPr>
              <a:t>Anouti</a:t>
            </a:r>
            <a:r>
              <a:rPr lang="en-GB" dirty="0">
                <a:effectLst/>
              </a:rPr>
              <a:t>, S. (2016). Assessing knowledge of, and attitudes to, HIV/AIDS among university students in the United Arab Emirates. </a:t>
            </a:r>
            <a:r>
              <a:rPr lang="en-GB" dirty="0" err="1">
                <a:effectLst/>
              </a:rPr>
              <a:t>PloS</a:t>
            </a:r>
            <a:r>
              <a:rPr lang="en-GB" dirty="0">
                <a:effectLst/>
              </a:rPr>
              <a:t> one, 11(2), e0149920. </a:t>
            </a:r>
            <a:r>
              <a:rPr lang="en-GB" dirty="0"/>
              <a:t>doi:10.1371/ journal. pone.0149920 7. </a:t>
            </a:r>
          </a:p>
          <a:p>
            <a:pPr algn="just"/>
            <a:endParaRPr lang="en-GB" dirty="0"/>
          </a:p>
          <a:p>
            <a:pPr algn="just"/>
            <a:r>
              <a:rPr lang="en-GB" dirty="0">
                <a:effectLst/>
              </a:rPr>
              <a:t>Pickles, D., King, L., &amp; de Lacey, S. (2017). Culturally construed beliefs and perceptions of nursing students and the stigma impacting on people living with AIDS: A qualitative study. Nurse education today, 49, pp.39-44.</a:t>
            </a:r>
            <a:r>
              <a:rPr lang="en-GB" dirty="0"/>
              <a:t> </a:t>
            </a:r>
            <a:r>
              <a:rPr lang="en-GB" dirty="0" err="1"/>
              <a:t>doi</a:t>
            </a:r>
            <a:r>
              <a:rPr lang="en-GB" dirty="0"/>
              <a:t>: 10.1016/j.nedt.2016.11.008.</a:t>
            </a:r>
          </a:p>
          <a:p>
            <a:pPr algn="just"/>
            <a:endParaRPr lang="en-GB" dirty="0"/>
          </a:p>
          <a:p>
            <a:pPr algn="just"/>
            <a:r>
              <a:rPr lang="en-GB" dirty="0">
                <a:effectLst/>
              </a:rPr>
              <a:t>Stavropoulou, A., </a:t>
            </a:r>
            <a:r>
              <a:rPr lang="en-GB" dirty="0" err="1">
                <a:effectLst/>
              </a:rPr>
              <a:t>Stroubouki</a:t>
            </a:r>
            <a:r>
              <a:rPr lang="en-GB" dirty="0">
                <a:effectLst/>
              </a:rPr>
              <a:t>, T., </a:t>
            </a:r>
            <a:r>
              <a:rPr lang="en-GB" dirty="0" err="1">
                <a:effectLst/>
              </a:rPr>
              <a:t>Lionaki</a:t>
            </a:r>
            <a:r>
              <a:rPr lang="en-GB" dirty="0">
                <a:effectLst/>
              </a:rPr>
              <a:t>, A., </a:t>
            </a:r>
            <a:r>
              <a:rPr lang="en-GB" dirty="0" err="1">
                <a:effectLst/>
              </a:rPr>
              <a:t>Lionaki</a:t>
            </a:r>
            <a:r>
              <a:rPr lang="en-GB" dirty="0">
                <a:effectLst/>
              </a:rPr>
              <a:t>, S., </a:t>
            </a:r>
            <a:r>
              <a:rPr lang="en-GB" dirty="0" err="1">
                <a:effectLst/>
              </a:rPr>
              <a:t>Bakogiorga</a:t>
            </a:r>
            <a:r>
              <a:rPr lang="en-GB" dirty="0">
                <a:effectLst/>
              </a:rPr>
              <a:t>, H., &amp; </a:t>
            </a:r>
            <a:r>
              <a:rPr lang="en-GB" dirty="0" err="1">
                <a:effectLst/>
              </a:rPr>
              <a:t>Zidianakis</a:t>
            </a:r>
            <a:r>
              <a:rPr lang="en-GB" dirty="0">
                <a:effectLst/>
              </a:rPr>
              <a:t>, Z. (2011). Student nurses' perceptions on caring for people with HIV. Health Science Journal, 5(4), pp.288-296</a:t>
            </a:r>
          </a:p>
          <a:p>
            <a:pPr algn="just"/>
            <a:endParaRPr lang="en-GB" dirty="0"/>
          </a:p>
          <a:p>
            <a:pPr algn="just"/>
            <a:r>
              <a:rPr lang="en-GB" dirty="0">
                <a:effectLst/>
              </a:rPr>
              <a:t>Sweeney, S. M., &amp; </a:t>
            </a:r>
            <a:r>
              <a:rPr lang="en-GB" dirty="0" err="1">
                <a:effectLst/>
              </a:rPr>
              <a:t>Vanable</a:t>
            </a:r>
            <a:r>
              <a:rPr lang="en-GB" dirty="0">
                <a:effectLst/>
              </a:rPr>
              <a:t>, P. A. (2016). The association of HIV-related stigma to HIV medication adherence: a systematic review and synthesis of the literature. AIDS and </a:t>
            </a:r>
            <a:r>
              <a:rPr lang="en-GB" dirty="0" err="1">
                <a:effectLst/>
              </a:rPr>
              <a:t>Behavior</a:t>
            </a:r>
            <a:r>
              <a:rPr lang="en-GB" dirty="0">
                <a:effectLst/>
              </a:rPr>
              <a:t>, 20(1), pp29-50</a:t>
            </a:r>
            <a:r>
              <a:rPr lang="en-GB" dirty="0"/>
              <a:t>. </a:t>
            </a:r>
            <a:r>
              <a:rPr lang="en-GB" dirty="0" err="1"/>
              <a:t>doi</a:t>
            </a:r>
            <a:r>
              <a:rPr lang="en-GB" dirty="0"/>
              <a:t>: 10.1007/s10461-015-1164-1 9.</a:t>
            </a:r>
          </a:p>
        </p:txBody>
      </p:sp>
      <p:sp>
        <p:nvSpPr>
          <p:cNvPr id="7" name="TextBox 6">
            <a:extLst>
              <a:ext uri="{FF2B5EF4-FFF2-40B4-BE49-F238E27FC236}">
                <a16:creationId xmlns:a16="http://schemas.microsoft.com/office/drawing/2014/main" id="{914A75B8-60A2-72AC-7DC1-A01D9C77541C}"/>
              </a:ext>
            </a:extLst>
          </p:cNvPr>
          <p:cNvSpPr txBox="1"/>
          <p:nvPr/>
        </p:nvSpPr>
        <p:spPr>
          <a:xfrm flipH="1">
            <a:off x="-7579649" y="6241804"/>
            <a:ext cx="5366900" cy="461665"/>
          </a:xfrm>
          <a:prstGeom prst="rect">
            <a:avLst/>
          </a:prstGeom>
          <a:noFill/>
        </p:spPr>
        <p:txBody>
          <a:bodyPr wrap="square" rtlCol="0">
            <a:spAutoFit/>
          </a:bodyPr>
          <a:lstStyle/>
          <a:p>
            <a:pPr algn="ctr"/>
            <a:r>
              <a:rPr lang="en-GB" sz="2400" b="1" dirty="0">
                <a:solidFill>
                  <a:srgbClr val="FF0000"/>
                </a:solidFill>
              </a:rPr>
              <a:t>AAS LEVEL OF AGREEMENT</a:t>
            </a:r>
          </a:p>
        </p:txBody>
      </p:sp>
      <p:pic>
        <p:nvPicPr>
          <p:cNvPr id="4" name="Picture 3" descr="Text&#10;&#10;Description automatically generated with medium confidence">
            <a:extLst>
              <a:ext uri="{FF2B5EF4-FFF2-40B4-BE49-F238E27FC236}">
                <a16:creationId xmlns:a16="http://schemas.microsoft.com/office/drawing/2014/main" id="{6BB4C8ED-59DE-FB7F-7456-CF4CF44F9C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7718" y="38529421"/>
            <a:ext cx="2408067" cy="2215991"/>
          </a:xfrm>
          <a:prstGeom prst="rect">
            <a:avLst/>
          </a:prstGeom>
        </p:spPr>
      </p:pic>
      <p:pic>
        <p:nvPicPr>
          <p:cNvPr id="15" name="Picture 14" descr="Graphical user interface&#10;&#10;Description automatically generated with low confidence">
            <a:extLst>
              <a:ext uri="{FF2B5EF4-FFF2-40B4-BE49-F238E27FC236}">
                <a16:creationId xmlns:a16="http://schemas.microsoft.com/office/drawing/2014/main" id="{1EB85C40-2BBD-8A7C-6D93-82F4CBE01D4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034140" y="38668043"/>
            <a:ext cx="2408067" cy="1938745"/>
          </a:xfrm>
          <a:prstGeom prst="rect">
            <a:avLst/>
          </a:prstGeom>
        </p:spPr>
      </p:pic>
      <p:sp>
        <p:nvSpPr>
          <p:cNvPr id="17" name="TextBox 16">
            <a:extLst>
              <a:ext uri="{FF2B5EF4-FFF2-40B4-BE49-F238E27FC236}">
                <a16:creationId xmlns:a16="http://schemas.microsoft.com/office/drawing/2014/main" id="{2AD78B5A-67B8-D8A1-2DB4-23753E2C4ED2}"/>
              </a:ext>
            </a:extLst>
          </p:cNvPr>
          <p:cNvSpPr txBox="1"/>
          <p:nvPr/>
        </p:nvSpPr>
        <p:spPr>
          <a:xfrm>
            <a:off x="1588168" y="2788424"/>
            <a:ext cx="184731" cy="369332"/>
          </a:xfrm>
          <a:prstGeom prst="rect">
            <a:avLst/>
          </a:prstGeom>
          <a:noFill/>
        </p:spPr>
        <p:txBody>
          <a:bodyPr wrap="none" rtlCol="0">
            <a:spAutoFit/>
          </a:bodyPr>
          <a:lstStyle/>
          <a:p>
            <a:endParaRPr lang="en-GB" dirty="0"/>
          </a:p>
        </p:txBody>
      </p:sp>
      <p:pic>
        <p:nvPicPr>
          <p:cNvPr id="25" name="Picture 24" descr="Qr code&#10;&#10;Description automatically generated">
            <a:extLst>
              <a:ext uri="{FF2B5EF4-FFF2-40B4-BE49-F238E27FC236}">
                <a16:creationId xmlns:a16="http://schemas.microsoft.com/office/drawing/2014/main" id="{2AC09A24-9336-A1F2-0B6C-44F5909B72F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0504" y="171095"/>
            <a:ext cx="2515281" cy="3260642"/>
          </a:xfrm>
          <a:prstGeom prst="rect">
            <a:avLst/>
          </a:prstGeom>
        </p:spPr>
      </p:pic>
      <p:pic>
        <p:nvPicPr>
          <p:cNvPr id="2" name="Picture 1" descr="Qr code&#10;&#10;Description automatically generated">
            <a:extLst>
              <a:ext uri="{FF2B5EF4-FFF2-40B4-BE49-F238E27FC236}">
                <a16:creationId xmlns:a16="http://schemas.microsoft.com/office/drawing/2014/main" id="{480D3051-763B-349C-01CD-295A37D0C45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686692" y="237648"/>
            <a:ext cx="2515281" cy="3260642"/>
          </a:xfrm>
          <a:prstGeom prst="rect">
            <a:avLst/>
          </a:prstGeom>
        </p:spPr>
      </p:pic>
      <p:sp>
        <p:nvSpPr>
          <p:cNvPr id="19" name="TextBox 18">
            <a:extLst>
              <a:ext uri="{FF2B5EF4-FFF2-40B4-BE49-F238E27FC236}">
                <a16:creationId xmlns:a16="http://schemas.microsoft.com/office/drawing/2014/main" id="{C095E811-5155-72D5-9AF2-60016C098CDD}"/>
              </a:ext>
            </a:extLst>
          </p:cNvPr>
          <p:cNvSpPr txBox="1"/>
          <p:nvPr/>
        </p:nvSpPr>
        <p:spPr>
          <a:xfrm>
            <a:off x="9456970" y="40745412"/>
            <a:ext cx="11098756" cy="461665"/>
          </a:xfrm>
          <a:prstGeom prst="rect">
            <a:avLst/>
          </a:prstGeom>
          <a:noFill/>
          <a:ln>
            <a:solidFill>
              <a:schemeClr val="accent1"/>
            </a:solidFill>
          </a:ln>
        </p:spPr>
        <p:txBody>
          <a:bodyPr wrap="square" rtlCol="0">
            <a:spAutoFit/>
          </a:bodyPr>
          <a:lstStyle/>
          <a:p>
            <a:r>
              <a:rPr lang="en-US" sz="2400" dirty="0"/>
              <a:t>RCN International Nursing Conference, 05-06 September 2022, Cardiff, United Kingdom  </a:t>
            </a:r>
          </a:p>
        </p:txBody>
      </p:sp>
      <p:pic>
        <p:nvPicPr>
          <p:cNvPr id="20" name="Graphic 19" descr="Doctor female outline">
            <a:extLst>
              <a:ext uri="{FF2B5EF4-FFF2-40B4-BE49-F238E27FC236}">
                <a16:creationId xmlns:a16="http://schemas.microsoft.com/office/drawing/2014/main" id="{1DB9C498-6B86-7BE3-DB9A-39A73999C76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089222" y="15495411"/>
            <a:ext cx="1894400" cy="1894400"/>
          </a:xfrm>
          <a:prstGeom prst="rect">
            <a:avLst/>
          </a:prstGeom>
        </p:spPr>
      </p:pic>
      <p:pic>
        <p:nvPicPr>
          <p:cNvPr id="24" name="Graphic 23" descr="Doctor male outline">
            <a:extLst>
              <a:ext uri="{FF2B5EF4-FFF2-40B4-BE49-F238E27FC236}">
                <a16:creationId xmlns:a16="http://schemas.microsoft.com/office/drawing/2014/main" id="{7843534E-9A92-EB4C-77C1-58EAA248EB3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880263" y="18171363"/>
            <a:ext cx="2120937" cy="2203341"/>
          </a:xfrm>
          <a:prstGeom prst="rect">
            <a:avLst/>
          </a:prstGeom>
        </p:spPr>
      </p:pic>
      <p:sp>
        <p:nvSpPr>
          <p:cNvPr id="26" name="TextBox 25">
            <a:extLst>
              <a:ext uri="{FF2B5EF4-FFF2-40B4-BE49-F238E27FC236}">
                <a16:creationId xmlns:a16="http://schemas.microsoft.com/office/drawing/2014/main" id="{D72946FC-3DA6-5389-62F4-E2A2E2514091}"/>
              </a:ext>
            </a:extLst>
          </p:cNvPr>
          <p:cNvSpPr txBox="1"/>
          <p:nvPr/>
        </p:nvSpPr>
        <p:spPr>
          <a:xfrm>
            <a:off x="4091124" y="16023891"/>
            <a:ext cx="2077287" cy="369332"/>
          </a:xfrm>
          <a:prstGeom prst="rect">
            <a:avLst/>
          </a:prstGeom>
          <a:noFill/>
        </p:spPr>
        <p:txBody>
          <a:bodyPr wrap="square" rtlCol="0">
            <a:spAutoFit/>
          </a:bodyPr>
          <a:lstStyle/>
          <a:p>
            <a:r>
              <a:rPr lang="en-GB" dirty="0"/>
              <a:t>142 (87.7%) </a:t>
            </a:r>
          </a:p>
        </p:txBody>
      </p:sp>
      <p:sp>
        <p:nvSpPr>
          <p:cNvPr id="27" name="TextBox 26">
            <a:extLst>
              <a:ext uri="{FF2B5EF4-FFF2-40B4-BE49-F238E27FC236}">
                <a16:creationId xmlns:a16="http://schemas.microsoft.com/office/drawing/2014/main" id="{5815F883-6389-A93D-95C8-419A2F253865}"/>
              </a:ext>
            </a:extLst>
          </p:cNvPr>
          <p:cNvSpPr txBox="1"/>
          <p:nvPr/>
        </p:nvSpPr>
        <p:spPr>
          <a:xfrm>
            <a:off x="4091124" y="18969981"/>
            <a:ext cx="1932611" cy="369332"/>
          </a:xfrm>
          <a:prstGeom prst="rect">
            <a:avLst/>
          </a:prstGeom>
          <a:noFill/>
        </p:spPr>
        <p:txBody>
          <a:bodyPr wrap="square" rtlCol="0">
            <a:spAutoFit/>
          </a:bodyPr>
          <a:lstStyle/>
          <a:p>
            <a:r>
              <a:rPr lang="en-US" dirty="0"/>
              <a:t>2</a:t>
            </a:r>
            <a:r>
              <a:rPr lang="en-GB" dirty="0"/>
              <a:t>0 (12.3%)</a:t>
            </a:r>
          </a:p>
        </p:txBody>
      </p:sp>
      <p:sp>
        <p:nvSpPr>
          <p:cNvPr id="29" name="TextBox 28">
            <a:extLst>
              <a:ext uri="{FF2B5EF4-FFF2-40B4-BE49-F238E27FC236}">
                <a16:creationId xmlns:a16="http://schemas.microsoft.com/office/drawing/2014/main" id="{800E9835-3AB9-6978-7451-EAFCCDBD7049}"/>
              </a:ext>
            </a:extLst>
          </p:cNvPr>
          <p:cNvSpPr txBox="1"/>
          <p:nvPr/>
        </p:nvSpPr>
        <p:spPr>
          <a:xfrm rot="-5400000">
            <a:off x="8238261" y="15484460"/>
            <a:ext cx="461665" cy="3619655"/>
          </a:xfrm>
          <a:prstGeom prst="rect">
            <a:avLst/>
          </a:prstGeom>
          <a:noFill/>
        </p:spPr>
        <p:txBody>
          <a:bodyPr vert="eaVert" wrap="square" rtlCol="0">
            <a:spAutoFit/>
          </a:bodyPr>
          <a:lstStyle/>
          <a:p>
            <a:r>
              <a:rPr lang="en-GB" dirty="0"/>
              <a:t>Year 1             Year 2             Year 3 </a:t>
            </a:r>
          </a:p>
        </p:txBody>
      </p:sp>
      <p:sp>
        <p:nvSpPr>
          <p:cNvPr id="30" name="TextBox 29">
            <a:extLst>
              <a:ext uri="{FF2B5EF4-FFF2-40B4-BE49-F238E27FC236}">
                <a16:creationId xmlns:a16="http://schemas.microsoft.com/office/drawing/2014/main" id="{EAE0F26B-0C78-60CC-CDAC-98FF6B038881}"/>
              </a:ext>
            </a:extLst>
          </p:cNvPr>
          <p:cNvSpPr txBox="1"/>
          <p:nvPr/>
        </p:nvSpPr>
        <p:spPr>
          <a:xfrm rot="-21600000">
            <a:off x="6339462" y="17909574"/>
            <a:ext cx="4300952" cy="369332"/>
          </a:xfrm>
          <a:prstGeom prst="rect">
            <a:avLst/>
          </a:prstGeom>
          <a:noFill/>
        </p:spPr>
        <p:txBody>
          <a:bodyPr wrap="square" rtlCol="0">
            <a:spAutoFit/>
          </a:bodyPr>
          <a:lstStyle/>
          <a:p>
            <a:r>
              <a:rPr lang="en-GB" dirty="0"/>
              <a:t>83 (51.2%)       25(15.4%)     54 (33.3%)</a:t>
            </a:r>
          </a:p>
        </p:txBody>
      </p:sp>
      <p:pic>
        <p:nvPicPr>
          <p:cNvPr id="32" name="Graphic 31" descr="Books with solid fill">
            <a:extLst>
              <a:ext uri="{FF2B5EF4-FFF2-40B4-BE49-F238E27FC236}">
                <a16:creationId xmlns:a16="http://schemas.microsoft.com/office/drawing/2014/main" id="{2D442312-5D40-B47B-AEBA-26898112B3C6}"/>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465020" y="15717324"/>
            <a:ext cx="914400" cy="914400"/>
          </a:xfrm>
          <a:prstGeom prst="rect">
            <a:avLst/>
          </a:prstGeom>
        </p:spPr>
      </p:pic>
      <p:sp>
        <p:nvSpPr>
          <p:cNvPr id="33" name="TextBox 32">
            <a:extLst>
              <a:ext uri="{FF2B5EF4-FFF2-40B4-BE49-F238E27FC236}">
                <a16:creationId xmlns:a16="http://schemas.microsoft.com/office/drawing/2014/main" id="{469BBCE2-14A6-7039-9519-44DB2D6632D5}"/>
              </a:ext>
            </a:extLst>
          </p:cNvPr>
          <p:cNvSpPr txBox="1"/>
          <p:nvPr/>
        </p:nvSpPr>
        <p:spPr>
          <a:xfrm>
            <a:off x="11580783" y="17281490"/>
            <a:ext cx="829073" cy="369332"/>
          </a:xfrm>
          <a:prstGeom prst="rect">
            <a:avLst/>
          </a:prstGeom>
          <a:noFill/>
        </p:spPr>
        <p:txBody>
          <a:bodyPr wrap="none" rtlCol="0">
            <a:spAutoFit/>
          </a:bodyPr>
          <a:lstStyle/>
          <a:p>
            <a:r>
              <a:rPr lang="en-US" dirty="0"/>
              <a:t>18-20  </a:t>
            </a:r>
            <a:endParaRPr lang="en-GB" dirty="0"/>
          </a:p>
        </p:txBody>
      </p:sp>
      <p:sp>
        <p:nvSpPr>
          <p:cNvPr id="38" name="TextBox 37">
            <a:extLst>
              <a:ext uri="{FF2B5EF4-FFF2-40B4-BE49-F238E27FC236}">
                <a16:creationId xmlns:a16="http://schemas.microsoft.com/office/drawing/2014/main" id="{229CF5A7-B5C6-7AD3-52BF-90DBBB4A1244}"/>
              </a:ext>
            </a:extLst>
          </p:cNvPr>
          <p:cNvSpPr txBox="1"/>
          <p:nvPr/>
        </p:nvSpPr>
        <p:spPr>
          <a:xfrm>
            <a:off x="11519597" y="18033316"/>
            <a:ext cx="931263" cy="369332"/>
          </a:xfrm>
          <a:prstGeom prst="rect">
            <a:avLst/>
          </a:prstGeom>
          <a:noFill/>
        </p:spPr>
        <p:txBody>
          <a:bodyPr wrap="square" rtlCol="0">
            <a:spAutoFit/>
          </a:bodyPr>
          <a:lstStyle/>
          <a:p>
            <a:r>
              <a:rPr lang="en-US" dirty="0"/>
              <a:t>  21-22</a:t>
            </a:r>
            <a:endParaRPr lang="en-GB" dirty="0"/>
          </a:p>
        </p:txBody>
      </p:sp>
      <p:sp>
        <p:nvSpPr>
          <p:cNvPr id="41" name="TextBox 40">
            <a:extLst>
              <a:ext uri="{FF2B5EF4-FFF2-40B4-BE49-F238E27FC236}">
                <a16:creationId xmlns:a16="http://schemas.microsoft.com/office/drawing/2014/main" id="{A17F8D86-9261-79BC-556F-3FC30C0D85F3}"/>
              </a:ext>
            </a:extLst>
          </p:cNvPr>
          <p:cNvSpPr txBox="1"/>
          <p:nvPr/>
        </p:nvSpPr>
        <p:spPr>
          <a:xfrm>
            <a:off x="11519597" y="18773593"/>
            <a:ext cx="978407" cy="369332"/>
          </a:xfrm>
          <a:prstGeom prst="rect">
            <a:avLst/>
          </a:prstGeom>
          <a:noFill/>
        </p:spPr>
        <p:txBody>
          <a:bodyPr wrap="square" rtlCol="0">
            <a:spAutoFit/>
          </a:bodyPr>
          <a:lstStyle/>
          <a:p>
            <a:r>
              <a:rPr lang="en-US" dirty="0"/>
              <a:t>  23-24</a:t>
            </a:r>
            <a:endParaRPr lang="en-GB" dirty="0"/>
          </a:p>
        </p:txBody>
      </p:sp>
      <p:sp>
        <p:nvSpPr>
          <p:cNvPr id="43" name="TextBox 42">
            <a:extLst>
              <a:ext uri="{FF2B5EF4-FFF2-40B4-BE49-F238E27FC236}">
                <a16:creationId xmlns:a16="http://schemas.microsoft.com/office/drawing/2014/main" id="{D4EC9E23-E7E4-2ECC-3DE3-F6A6EE1AC130}"/>
              </a:ext>
            </a:extLst>
          </p:cNvPr>
          <p:cNvSpPr txBox="1"/>
          <p:nvPr/>
        </p:nvSpPr>
        <p:spPr>
          <a:xfrm>
            <a:off x="11542778" y="19482765"/>
            <a:ext cx="891591" cy="369332"/>
          </a:xfrm>
          <a:prstGeom prst="rect">
            <a:avLst/>
          </a:prstGeom>
          <a:noFill/>
        </p:spPr>
        <p:txBody>
          <a:bodyPr wrap="none" rtlCol="0">
            <a:spAutoFit/>
          </a:bodyPr>
          <a:lstStyle/>
          <a:p>
            <a:r>
              <a:rPr lang="en-US" dirty="0"/>
              <a:t> 25-&gt;25</a:t>
            </a:r>
            <a:endParaRPr lang="en-GB" dirty="0"/>
          </a:p>
        </p:txBody>
      </p:sp>
      <p:sp>
        <p:nvSpPr>
          <p:cNvPr id="48" name="TextBox 47">
            <a:extLst>
              <a:ext uri="{FF2B5EF4-FFF2-40B4-BE49-F238E27FC236}">
                <a16:creationId xmlns:a16="http://schemas.microsoft.com/office/drawing/2014/main" id="{481A00FD-0295-4DC7-AFB7-657D21BB821D}"/>
              </a:ext>
            </a:extLst>
          </p:cNvPr>
          <p:cNvSpPr txBox="1"/>
          <p:nvPr/>
        </p:nvSpPr>
        <p:spPr>
          <a:xfrm>
            <a:off x="13997660" y="17207017"/>
            <a:ext cx="1857709" cy="369332"/>
          </a:xfrm>
          <a:prstGeom prst="rect">
            <a:avLst/>
          </a:prstGeom>
          <a:noFill/>
        </p:spPr>
        <p:txBody>
          <a:bodyPr wrap="square" rtlCol="0">
            <a:spAutoFit/>
          </a:bodyPr>
          <a:lstStyle/>
          <a:p>
            <a:r>
              <a:rPr lang="en-US" dirty="0"/>
              <a:t>31 (19.1%)</a:t>
            </a:r>
            <a:endParaRPr lang="en-GB" dirty="0"/>
          </a:p>
        </p:txBody>
      </p:sp>
      <p:sp>
        <p:nvSpPr>
          <p:cNvPr id="50" name="Arrow: Right 28">
            <a:extLst>
              <a:ext uri="{FF2B5EF4-FFF2-40B4-BE49-F238E27FC236}">
                <a16:creationId xmlns:a16="http://schemas.microsoft.com/office/drawing/2014/main" id="{8DEE78D8-2B42-6315-2954-000B1308967C}"/>
              </a:ext>
            </a:extLst>
          </p:cNvPr>
          <p:cNvSpPr/>
          <p:nvPr/>
        </p:nvSpPr>
        <p:spPr>
          <a:xfrm>
            <a:off x="12811019" y="1797932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Arrow: Right 29">
            <a:extLst>
              <a:ext uri="{FF2B5EF4-FFF2-40B4-BE49-F238E27FC236}">
                <a16:creationId xmlns:a16="http://schemas.microsoft.com/office/drawing/2014/main" id="{C0D10813-6573-734D-F6EB-0DBBCF2E916B}"/>
              </a:ext>
            </a:extLst>
          </p:cNvPr>
          <p:cNvSpPr/>
          <p:nvPr/>
        </p:nvSpPr>
        <p:spPr>
          <a:xfrm>
            <a:off x="12800567" y="1720701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Arrow: Right 31">
            <a:extLst>
              <a:ext uri="{FF2B5EF4-FFF2-40B4-BE49-F238E27FC236}">
                <a16:creationId xmlns:a16="http://schemas.microsoft.com/office/drawing/2014/main" id="{E2C2CF33-AAF0-5BB0-A044-355BF14A6FC5}"/>
              </a:ext>
            </a:extLst>
          </p:cNvPr>
          <p:cNvSpPr/>
          <p:nvPr/>
        </p:nvSpPr>
        <p:spPr>
          <a:xfrm>
            <a:off x="12767597" y="18695588"/>
            <a:ext cx="978408" cy="5304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Arrow: Right 32">
            <a:extLst>
              <a:ext uri="{FF2B5EF4-FFF2-40B4-BE49-F238E27FC236}">
                <a16:creationId xmlns:a16="http://schemas.microsoft.com/office/drawing/2014/main" id="{D733229D-2241-87CB-FF0D-508C2A2C4CA6}"/>
              </a:ext>
            </a:extLst>
          </p:cNvPr>
          <p:cNvSpPr/>
          <p:nvPr/>
        </p:nvSpPr>
        <p:spPr>
          <a:xfrm>
            <a:off x="12767597" y="1948001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TextBox 53">
            <a:extLst>
              <a:ext uri="{FF2B5EF4-FFF2-40B4-BE49-F238E27FC236}">
                <a16:creationId xmlns:a16="http://schemas.microsoft.com/office/drawing/2014/main" id="{107DF2C6-15B7-EFC9-6D62-264BEF4117FF}"/>
              </a:ext>
            </a:extLst>
          </p:cNvPr>
          <p:cNvSpPr txBox="1"/>
          <p:nvPr/>
        </p:nvSpPr>
        <p:spPr>
          <a:xfrm>
            <a:off x="13949230" y="18033316"/>
            <a:ext cx="1122423" cy="369332"/>
          </a:xfrm>
          <a:prstGeom prst="rect">
            <a:avLst/>
          </a:prstGeom>
          <a:noFill/>
        </p:spPr>
        <p:txBody>
          <a:bodyPr wrap="none" rtlCol="0">
            <a:spAutoFit/>
          </a:bodyPr>
          <a:lstStyle/>
          <a:p>
            <a:r>
              <a:rPr lang="en-US" dirty="0"/>
              <a:t>14 (8.6%) </a:t>
            </a:r>
            <a:endParaRPr lang="en-GB" dirty="0"/>
          </a:p>
        </p:txBody>
      </p:sp>
      <p:sp>
        <p:nvSpPr>
          <p:cNvPr id="55" name="TextBox 54">
            <a:extLst>
              <a:ext uri="{FF2B5EF4-FFF2-40B4-BE49-F238E27FC236}">
                <a16:creationId xmlns:a16="http://schemas.microsoft.com/office/drawing/2014/main" id="{3EFB18DC-5DE4-AFB5-37F6-9B17BFFF9789}"/>
              </a:ext>
            </a:extLst>
          </p:cNvPr>
          <p:cNvSpPr txBox="1"/>
          <p:nvPr/>
        </p:nvSpPr>
        <p:spPr>
          <a:xfrm>
            <a:off x="13974009" y="18746319"/>
            <a:ext cx="952505" cy="369332"/>
          </a:xfrm>
          <a:prstGeom prst="rect">
            <a:avLst/>
          </a:prstGeom>
          <a:noFill/>
        </p:spPr>
        <p:txBody>
          <a:bodyPr wrap="none" rtlCol="0">
            <a:spAutoFit/>
          </a:bodyPr>
          <a:lstStyle/>
          <a:p>
            <a:r>
              <a:rPr lang="en-US" dirty="0"/>
              <a:t>9 (5.6%)</a:t>
            </a:r>
            <a:endParaRPr lang="en-GB" dirty="0"/>
          </a:p>
        </p:txBody>
      </p:sp>
      <p:sp>
        <p:nvSpPr>
          <p:cNvPr id="56" name="TextBox 55">
            <a:extLst>
              <a:ext uri="{FF2B5EF4-FFF2-40B4-BE49-F238E27FC236}">
                <a16:creationId xmlns:a16="http://schemas.microsoft.com/office/drawing/2014/main" id="{B00CAF62-A6A6-0B8D-A5CD-B329A3246D1E}"/>
              </a:ext>
            </a:extLst>
          </p:cNvPr>
          <p:cNvSpPr txBox="1"/>
          <p:nvPr/>
        </p:nvSpPr>
        <p:spPr>
          <a:xfrm>
            <a:off x="13929559" y="19482765"/>
            <a:ext cx="1303562" cy="369332"/>
          </a:xfrm>
          <a:prstGeom prst="rect">
            <a:avLst/>
          </a:prstGeom>
          <a:noFill/>
        </p:spPr>
        <p:txBody>
          <a:bodyPr wrap="none" rtlCol="0">
            <a:spAutoFit/>
          </a:bodyPr>
          <a:lstStyle/>
          <a:p>
            <a:r>
              <a:rPr lang="en-US" dirty="0"/>
              <a:t>108 (66.7%)</a:t>
            </a:r>
            <a:endParaRPr lang="en-GB" dirty="0"/>
          </a:p>
        </p:txBody>
      </p:sp>
      <p:sp>
        <p:nvSpPr>
          <p:cNvPr id="57" name="Rectangle: Diagonal Corners Rounded 47">
            <a:extLst>
              <a:ext uri="{FF2B5EF4-FFF2-40B4-BE49-F238E27FC236}">
                <a16:creationId xmlns:a16="http://schemas.microsoft.com/office/drawing/2014/main" id="{2C9A4F8D-2980-339D-14D8-E6013305FA36}"/>
              </a:ext>
            </a:extLst>
          </p:cNvPr>
          <p:cNvSpPr/>
          <p:nvPr/>
        </p:nvSpPr>
        <p:spPr>
          <a:xfrm>
            <a:off x="11522899" y="15687513"/>
            <a:ext cx="3303291" cy="914400"/>
          </a:xfrm>
          <a:prstGeom prst="round2Diag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Age Class</a:t>
            </a:r>
            <a:endParaRPr lang="en-GB" sz="2400" dirty="0"/>
          </a:p>
        </p:txBody>
      </p:sp>
    </p:spTree>
    <p:extLst>
      <p:ext uri="{BB962C8B-B14F-4D97-AF65-F5344CB8AC3E}">
        <p14:creationId xmlns:p14="http://schemas.microsoft.com/office/powerpoint/2010/main" val="876644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940</TotalTime>
  <Words>1127</Words>
  <Application>Microsoft Macintosh PowerPoint</Application>
  <PresentationFormat>Custom</PresentationFormat>
  <Paragraphs>77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Pavlos Kasdovasilis</dc:creator>
  <cp:lastModifiedBy>Antonio Bonacaro</cp:lastModifiedBy>
  <cp:revision>107</cp:revision>
  <cp:lastPrinted>2022-09-01T11:32:05Z</cp:lastPrinted>
  <dcterms:created xsi:type="dcterms:W3CDTF">2022-08-13T19:19:59Z</dcterms:created>
  <dcterms:modified xsi:type="dcterms:W3CDTF">2022-09-02T08:45:16Z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b551598-29da-492a-8b9f-8358cd43dd03_Enabled">
    <vt:lpwstr>True</vt:lpwstr>
  </property>
  <property fmtid="{D5CDD505-2E9C-101B-9397-08002B2CF9AE}" pid="3" name="MSIP_Label_3b551598-29da-492a-8b9f-8358cd43dd03_SiteId">
    <vt:lpwstr>c9ef029c-18cf-4016-86d3-93cf8e94ff94</vt:lpwstr>
  </property>
  <property fmtid="{D5CDD505-2E9C-101B-9397-08002B2CF9AE}" pid="4" name="MSIP_Label_3b551598-29da-492a-8b9f-8358cd43dd03_Owner">
    <vt:lpwstr>KU64832@kingston.ac.uk</vt:lpwstr>
  </property>
  <property fmtid="{D5CDD505-2E9C-101B-9397-08002B2CF9AE}" pid="5" name="MSIP_Label_3b551598-29da-492a-8b9f-8358cd43dd03_SetDate">
    <vt:lpwstr>2022-08-18T16:37:20.1727901Z</vt:lpwstr>
  </property>
  <property fmtid="{D5CDD505-2E9C-101B-9397-08002B2CF9AE}" pid="6" name="MSIP_Label_3b551598-29da-492a-8b9f-8358cd43dd03_Name">
    <vt:lpwstr>General</vt:lpwstr>
  </property>
  <property fmtid="{D5CDD505-2E9C-101B-9397-08002B2CF9AE}" pid="7" name="MSIP_Label_3b551598-29da-492a-8b9f-8358cd43dd03_Application">
    <vt:lpwstr>Microsoft Azure Information Protection</vt:lpwstr>
  </property>
  <property fmtid="{D5CDD505-2E9C-101B-9397-08002B2CF9AE}" pid="8" name="MSIP_Label_3b551598-29da-492a-8b9f-8358cd43dd03_ActionId">
    <vt:lpwstr>17cbe574-149b-4f2d-897e-271eccff690b</vt:lpwstr>
  </property>
  <property fmtid="{D5CDD505-2E9C-101B-9397-08002B2CF9AE}" pid="9" name="MSIP_Label_3b551598-29da-492a-8b9f-8358cd43dd03_Extended_MSFT_Method">
    <vt:lpwstr>Automatic</vt:lpwstr>
  </property>
  <property fmtid="{D5CDD505-2E9C-101B-9397-08002B2CF9AE}" pid="10" name="Sensitivity">
    <vt:lpwstr>General</vt:lpwstr>
  </property>
</Properties>
</file>